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61" r:id="rId6"/>
    <p:sldId id="263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9" r:id="rId16"/>
    <p:sldId id="277" r:id="rId17"/>
    <p:sldId id="278" r:id="rId18"/>
    <p:sldId id="275" r:id="rId19"/>
    <p:sldId id="276" r:id="rId20"/>
    <p:sldId id="291" r:id="rId21"/>
    <p:sldId id="280" r:id="rId22"/>
    <p:sldId id="281" r:id="rId23"/>
    <p:sldId id="292" r:id="rId24"/>
    <p:sldId id="282" r:id="rId25"/>
    <p:sldId id="295" r:id="rId26"/>
    <p:sldId id="296" r:id="rId27"/>
    <p:sldId id="283" r:id="rId28"/>
    <p:sldId id="294" r:id="rId29"/>
    <p:sldId id="297" r:id="rId30"/>
    <p:sldId id="298" r:id="rId31"/>
    <p:sldId id="285" r:id="rId32"/>
    <p:sldId id="286" r:id="rId33"/>
    <p:sldId id="287" r:id="rId34"/>
    <p:sldId id="288" r:id="rId35"/>
    <p:sldId id="289" r:id="rId36"/>
    <p:sldId id="290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27D01-329A-4013-AA4A-2B8095D48C68}" v="370" dt="2023-09-08T09:36:19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ël Cori" userId="fddab5a9c4a6d6b5" providerId="LiveId" clId="{756DFB80-F254-412B-BA74-A13178A1835F}"/>
    <pc:docChg chg="undo redo custSel addSld delSld modSld sldOrd addMainMaster delMainMaster">
      <pc:chgData name="Joël Cori" userId="fddab5a9c4a6d6b5" providerId="LiveId" clId="{756DFB80-F254-412B-BA74-A13178A1835F}" dt="2023-09-05T20:29:06.802" v="6013" actId="20577"/>
      <pc:docMkLst>
        <pc:docMk/>
      </pc:docMkLst>
      <pc:sldChg chg="addSp delSp modSp add del mod setBg modClrScheme setClrOvrMap delDesignElem chgLayout modNotesTx">
        <pc:chgData name="Joël Cori" userId="fddab5a9c4a6d6b5" providerId="LiveId" clId="{756DFB80-F254-412B-BA74-A13178A1835F}" dt="2023-09-05T11:57:05.119" v="39" actId="47"/>
        <pc:sldMkLst>
          <pc:docMk/>
          <pc:sldMk cId="259775389" sldId="256"/>
        </pc:sldMkLst>
        <pc:spChg chg="mod">
          <ac:chgData name="Joël Cori" userId="fddab5a9c4a6d6b5" providerId="LiveId" clId="{756DFB80-F254-412B-BA74-A13178A1835F}" dt="2023-09-05T11:55:39.070" v="36" actId="26606"/>
          <ac:spMkLst>
            <pc:docMk/>
            <pc:sldMk cId="259775389" sldId="256"/>
            <ac:spMk id="2" creationId="{DC4ACE9E-58FB-D9D8-19C6-D9E8856C5BFD}"/>
          </ac:spMkLst>
        </pc:spChg>
        <pc:spChg chg="mod">
          <ac:chgData name="Joël Cori" userId="fddab5a9c4a6d6b5" providerId="LiveId" clId="{756DFB80-F254-412B-BA74-A13178A1835F}" dt="2023-09-05T11:55:39.070" v="36" actId="26606"/>
          <ac:spMkLst>
            <pc:docMk/>
            <pc:sldMk cId="259775389" sldId="256"/>
            <ac:spMk id="3" creationId="{AD2F5209-0818-E068-BBA0-2D509B58749A}"/>
          </ac:spMkLst>
        </pc:spChg>
        <pc:spChg chg="add del">
          <ac:chgData name="Joël Cori" userId="fddab5a9c4a6d6b5" providerId="LiveId" clId="{756DFB80-F254-412B-BA74-A13178A1835F}" dt="2023-09-05T11:55:24.089" v="26" actId="26606"/>
          <ac:spMkLst>
            <pc:docMk/>
            <pc:sldMk cId="259775389" sldId="256"/>
            <ac:spMk id="9" creationId="{724060E5-BA89-DD1D-4406-2DD9FDF7F491}"/>
          </ac:spMkLst>
        </pc:spChg>
        <pc:spChg chg="add del">
          <ac:chgData name="Joël Cori" userId="fddab5a9c4a6d6b5" providerId="LiveId" clId="{756DFB80-F254-412B-BA74-A13178A1835F}" dt="2023-09-05T11:55:24.912" v="28" actId="26606"/>
          <ac:spMkLst>
            <pc:docMk/>
            <pc:sldMk cId="259775389" sldId="256"/>
            <ac:spMk id="11" creationId="{1E519840-CB5B-442F-AF8C-F848E7699768}"/>
          </ac:spMkLst>
        </pc:spChg>
        <pc:spChg chg="add del">
          <ac:chgData name="Joël Cori" userId="fddab5a9c4a6d6b5" providerId="LiveId" clId="{756DFB80-F254-412B-BA74-A13178A1835F}" dt="2023-09-05T11:55:24.912" v="28" actId="26606"/>
          <ac:spMkLst>
            <pc:docMk/>
            <pc:sldMk cId="259775389" sldId="256"/>
            <ac:spMk id="12" creationId="{6E0D4398-84C2-41B8-BF30-3157F7B18DF2}"/>
          </ac:spMkLst>
        </pc:spChg>
        <pc:spChg chg="add del">
          <ac:chgData name="Joël Cori" userId="fddab5a9c4a6d6b5" providerId="LiveId" clId="{756DFB80-F254-412B-BA74-A13178A1835F}" dt="2023-09-05T11:55:25.448" v="30" actId="26606"/>
          <ac:spMkLst>
            <pc:docMk/>
            <pc:sldMk cId="259775389" sldId="256"/>
            <ac:spMk id="17" creationId="{0AF4F2BA-3C03-4E2C-8ABC-0949B61B3C5E}"/>
          </ac:spMkLst>
        </pc:spChg>
        <pc:spChg chg="add del">
          <ac:chgData name="Joël Cori" userId="fddab5a9c4a6d6b5" providerId="LiveId" clId="{756DFB80-F254-412B-BA74-A13178A1835F}" dt="2023-09-05T11:55:25.448" v="30" actId="26606"/>
          <ac:spMkLst>
            <pc:docMk/>
            <pc:sldMk cId="259775389" sldId="256"/>
            <ac:spMk id="20" creationId="{B40A8CA7-7D5A-43B0-A1A0-B558ECA9EED1}"/>
          </ac:spMkLst>
        </pc:spChg>
        <pc:spChg chg="add del">
          <ac:chgData name="Joël Cori" userId="fddab5a9c4a6d6b5" providerId="LiveId" clId="{756DFB80-F254-412B-BA74-A13178A1835F}" dt="2023-09-05T11:55:25.927" v="32" actId="26606"/>
          <ac:spMkLst>
            <pc:docMk/>
            <pc:sldMk cId="259775389" sldId="256"/>
            <ac:spMk id="22" creationId="{B1C3281D-A46F-4842-9340-4CBC29E1B260}"/>
          </ac:spMkLst>
        </pc:spChg>
        <pc:spChg chg="add del">
          <ac:chgData name="Joël Cori" userId="fddab5a9c4a6d6b5" providerId="LiveId" clId="{756DFB80-F254-412B-BA74-A13178A1835F}" dt="2023-09-05T11:55:26.713" v="35"/>
          <ac:spMkLst>
            <pc:docMk/>
            <pc:sldMk cId="259775389" sldId="256"/>
            <ac:spMk id="26" creationId="{3011B0B3-5679-4759-90B8-3B908C4CBD21}"/>
          </ac:spMkLst>
        </pc:spChg>
        <pc:spChg chg="add">
          <ac:chgData name="Joël Cori" userId="fddab5a9c4a6d6b5" providerId="LiveId" clId="{756DFB80-F254-412B-BA74-A13178A1835F}" dt="2023-09-05T11:55:39.070" v="36" actId="26606"/>
          <ac:spMkLst>
            <pc:docMk/>
            <pc:sldMk cId="259775389" sldId="256"/>
            <ac:spMk id="41" creationId="{2A0E4E09-FC02-4ADC-951A-3FFA90B6FE39}"/>
          </ac:spMkLst>
        </pc:spChg>
        <pc:spChg chg="add">
          <ac:chgData name="Joël Cori" userId="fddab5a9c4a6d6b5" providerId="LiveId" clId="{756DFB80-F254-412B-BA74-A13178A1835F}" dt="2023-09-05T11:55:39.070" v="36" actId="26606"/>
          <ac:spMkLst>
            <pc:docMk/>
            <pc:sldMk cId="259775389" sldId="256"/>
            <ac:spMk id="43" creationId="{0060CE1A-A2ED-43AC-857D-05822177FAD1}"/>
          </ac:spMkLst>
        </pc:spChg>
        <pc:grpChg chg="add del">
          <ac:chgData name="Joël Cori" userId="fddab5a9c4a6d6b5" providerId="LiveId" clId="{756DFB80-F254-412B-BA74-A13178A1835F}" dt="2023-09-05T11:55:26.713" v="35"/>
          <ac:grpSpMkLst>
            <pc:docMk/>
            <pc:sldMk cId="259775389" sldId="256"/>
            <ac:grpSpMk id="27" creationId="{50F37AA1-A09B-4E28-987B-38E5060E1BAE}"/>
          </ac:grpSpMkLst>
        </pc:grpChg>
        <pc:picChg chg="add del">
          <ac:chgData name="Joël Cori" userId="fddab5a9c4a6d6b5" providerId="LiveId" clId="{756DFB80-F254-412B-BA74-A13178A1835F}" dt="2023-09-05T11:55:24.089" v="26" actId="26606"/>
          <ac:picMkLst>
            <pc:docMk/>
            <pc:sldMk cId="259775389" sldId="256"/>
            <ac:picMk id="4" creationId="{C4A1FB0C-099A-0A6B-C2A4-EC1307A3509A}"/>
          </ac:picMkLst>
        </pc:picChg>
        <pc:picChg chg="add del">
          <ac:chgData name="Joël Cori" userId="fddab5a9c4a6d6b5" providerId="LiveId" clId="{756DFB80-F254-412B-BA74-A13178A1835F}" dt="2023-09-05T11:55:24.912" v="28" actId="26606"/>
          <ac:picMkLst>
            <pc:docMk/>
            <pc:sldMk cId="259775389" sldId="256"/>
            <ac:picMk id="14" creationId="{B92F188B-E836-94DC-BD00-4E51E74DBDAE}"/>
          </ac:picMkLst>
        </pc:picChg>
        <pc:picChg chg="add del">
          <ac:chgData name="Joël Cori" userId="fddab5a9c4a6d6b5" providerId="LiveId" clId="{756DFB80-F254-412B-BA74-A13178A1835F}" dt="2023-09-05T11:55:25.448" v="30" actId="26606"/>
          <ac:picMkLst>
            <pc:docMk/>
            <pc:sldMk cId="259775389" sldId="256"/>
            <ac:picMk id="18" creationId="{5D8B0614-EF4B-BD0F-1254-F22B494CF222}"/>
          </ac:picMkLst>
        </pc:picChg>
        <pc:picChg chg="add del">
          <ac:chgData name="Joël Cori" userId="fddab5a9c4a6d6b5" providerId="LiveId" clId="{756DFB80-F254-412B-BA74-A13178A1835F}" dt="2023-09-05T11:55:25.927" v="32" actId="26606"/>
          <ac:picMkLst>
            <pc:docMk/>
            <pc:sldMk cId="259775389" sldId="256"/>
            <ac:picMk id="23" creationId="{F92320CE-E45C-081A-0063-D23880B8E76B}"/>
          </ac:picMkLst>
        </pc:picChg>
        <pc:picChg chg="add mod">
          <ac:chgData name="Joël Cori" userId="fddab5a9c4a6d6b5" providerId="LiveId" clId="{756DFB80-F254-412B-BA74-A13178A1835F}" dt="2023-09-05T11:55:39.070" v="36" actId="26606"/>
          <ac:picMkLst>
            <pc:docMk/>
            <pc:sldMk cId="259775389" sldId="256"/>
            <ac:picMk id="36" creationId="{9168A2DA-DF43-36C7-2DF6-7528071D4E97}"/>
          </ac:picMkLst>
        </pc:picChg>
        <pc:cxnChg chg="add del">
          <ac:chgData name="Joël Cori" userId="fddab5a9c4a6d6b5" providerId="LiveId" clId="{756DFB80-F254-412B-BA74-A13178A1835F}" dt="2023-09-05T11:55:24.912" v="28" actId="26606"/>
          <ac:cxnSpMkLst>
            <pc:docMk/>
            <pc:sldMk cId="259775389" sldId="256"/>
            <ac:cxnSpMk id="13" creationId="{AC7EF422-3076-48F2-A38B-7CA851778E05}"/>
          </ac:cxnSpMkLst>
        </pc:cxnChg>
        <pc:cxnChg chg="add del">
          <ac:chgData name="Joël Cori" userId="fddab5a9c4a6d6b5" providerId="LiveId" clId="{756DFB80-F254-412B-BA74-A13178A1835F}" dt="2023-09-05T11:55:24.912" v="28" actId="26606"/>
          <ac:cxnSpMkLst>
            <pc:docMk/>
            <pc:sldMk cId="259775389" sldId="256"/>
            <ac:cxnSpMk id="15" creationId="{6896548C-21A4-493D-B220-64E89F1EF6D7}"/>
          </ac:cxnSpMkLst>
        </pc:cxnChg>
        <pc:cxnChg chg="add del">
          <ac:chgData name="Joël Cori" userId="fddab5a9c4a6d6b5" providerId="LiveId" clId="{756DFB80-F254-412B-BA74-A13178A1835F}" dt="2023-09-05T11:55:25.448" v="30" actId="26606"/>
          <ac:cxnSpMkLst>
            <pc:docMk/>
            <pc:sldMk cId="259775389" sldId="256"/>
            <ac:cxnSpMk id="19" creationId="{A07787ED-5EDC-4C54-AD87-55B60D0FE397}"/>
          </ac:cxnSpMkLst>
        </pc:cxnChg>
        <pc:cxnChg chg="add del">
          <ac:chgData name="Joël Cori" userId="fddab5a9c4a6d6b5" providerId="LiveId" clId="{756DFB80-F254-412B-BA74-A13178A1835F}" dt="2023-09-05T11:55:25.927" v="32" actId="26606"/>
          <ac:cxnSpMkLst>
            <pc:docMk/>
            <pc:sldMk cId="259775389" sldId="256"/>
            <ac:cxnSpMk id="24" creationId="{D4EDB048-C82F-4E9B-BCE9-3D1DBE5D59CE}"/>
          </ac:cxnSpMkLst>
        </pc:cxnChg>
      </pc:sldChg>
      <pc:sldChg chg="addSp modSp new mod setBg modNotesTx">
        <pc:chgData name="Joël Cori" userId="fddab5a9c4a6d6b5" providerId="LiveId" clId="{756DFB80-F254-412B-BA74-A13178A1835F}" dt="2023-09-05T18:21:01.552" v="4430" actId="20577"/>
        <pc:sldMkLst>
          <pc:docMk/>
          <pc:sldMk cId="3719978909" sldId="256"/>
        </pc:sldMkLst>
        <pc:spChg chg="mod">
          <ac:chgData name="Joël Cori" userId="fddab5a9c4a6d6b5" providerId="LiveId" clId="{756DFB80-F254-412B-BA74-A13178A1835F}" dt="2023-09-05T12:04:15.125" v="317" actId="26606"/>
          <ac:spMkLst>
            <pc:docMk/>
            <pc:sldMk cId="3719978909" sldId="256"/>
            <ac:spMk id="2" creationId="{117AB4E8-A68C-3F5E-E5FE-B90F121EF6AD}"/>
          </ac:spMkLst>
        </pc:spChg>
        <pc:spChg chg="mod">
          <ac:chgData name="Joël Cori" userId="fddab5a9c4a6d6b5" providerId="LiveId" clId="{756DFB80-F254-412B-BA74-A13178A1835F}" dt="2023-09-05T18:21:01.552" v="4430" actId="20577"/>
          <ac:spMkLst>
            <pc:docMk/>
            <pc:sldMk cId="3719978909" sldId="256"/>
            <ac:spMk id="3" creationId="{0ADAA545-BF35-0C88-3D53-93A48A183CD2}"/>
          </ac:spMkLst>
        </pc:spChg>
        <pc:picChg chg="add mod ord">
          <ac:chgData name="Joël Cori" userId="fddab5a9c4a6d6b5" providerId="LiveId" clId="{756DFB80-F254-412B-BA74-A13178A1835F}" dt="2023-09-05T12:04:15.125" v="317" actId="26606"/>
          <ac:picMkLst>
            <pc:docMk/>
            <pc:sldMk cId="3719978909" sldId="256"/>
            <ac:picMk id="5" creationId="{91A01CDD-5CEF-5FDB-0201-5969E1D7DFD2}"/>
          </ac:picMkLst>
        </pc:picChg>
      </pc:sldChg>
      <pc:sldChg chg="modSp new mod">
        <pc:chgData name="Joël Cori" userId="fddab5a9c4a6d6b5" providerId="LiveId" clId="{756DFB80-F254-412B-BA74-A13178A1835F}" dt="2023-09-05T12:14:36.405" v="1010" actId="14100"/>
        <pc:sldMkLst>
          <pc:docMk/>
          <pc:sldMk cId="2090088615" sldId="257"/>
        </pc:sldMkLst>
        <pc:spChg chg="mod">
          <ac:chgData name="Joël Cori" userId="fddab5a9c4a6d6b5" providerId="LiveId" clId="{756DFB80-F254-412B-BA74-A13178A1835F}" dt="2023-09-05T11:58:26.140" v="135" actId="20577"/>
          <ac:spMkLst>
            <pc:docMk/>
            <pc:sldMk cId="2090088615" sldId="257"/>
            <ac:spMk id="2" creationId="{350A05CD-6E76-5408-1C74-DC4E27500EA5}"/>
          </ac:spMkLst>
        </pc:spChg>
        <pc:spChg chg="mod">
          <ac:chgData name="Joël Cori" userId="fddab5a9c4a6d6b5" providerId="LiveId" clId="{756DFB80-F254-412B-BA74-A13178A1835F}" dt="2023-09-05T12:14:36.405" v="1010" actId="14100"/>
          <ac:spMkLst>
            <pc:docMk/>
            <pc:sldMk cId="2090088615" sldId="257"/>
            <ac:spMk id="3" creationId="{773ECBF4-C3F1-2FCB-8C4F-CC27EBD89C27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4:46:28.643" v="3722" actId="1076"/>
        <pc:sldMkLst>
          <pc:docMk/>
          <pc:sldMk cId="3460525850" sldId="258"/>
        </pc:sldMkLst>
        <pc:spChg chg="del mod ord">
          <ac:chgData name="Joël Cori" userId="fddab5a9c4a6d6b5" providerId="LiveId" clId="{756DFB80-F254-412B-BA74-A13178A1835F}" dt="2023-09-05T11:59:59.902" v="152" actId="700"/>
          <ac:spMkLst>
            <pc:docMk/>
            <pc:sldMk cId="3460525850" sldId="258"/>
            <ac:spMk id="2" creationId="{53E11F1F-EE38-3A83-D2A0-6F0F08D8ED85}"/>
          </ac:spMkLst>
        </pc:spChg>
        <pc:spChg chg="del mod ord">
          <ac:chgData name="Joël Cori" userId="fddab5a9c4a6d6b5" providerId="LiveId" clId="{756DFB80-F254-412B-BA74-A13178A1835F}" dt="2023-09-05T11:59:59.902" v="152" actId="700"/>
          <ac:spMkLst>
            <pc:docMk/>
            <pc:sldMk cId="3460525850" sldId="258"/>
            <ac:spMk id="3" creationId="{4DFD891D-9235-228C-62E4-A33B26D58B62}"/>
          </ac:spMkLst>
        </pc:spChg>
        <pc:spChg chg="add mod ord">
          <ac:chgData name="Joël Cori" userId="fddab5a9c4a6d6b5" providerId="LiveId" clId="{756DFB80-F254-412B-BA74-A13178A1835F}" dt="2023-09-05T12:00:35.989" v="160" actId="20577"/>
          <ac:spMkLst>
            <pc:docMk/>
            <pc:sldMk cId="3460525850" sldId="258"/>
            <ac:spMk id="4" creationId="{794191D0-59EB-58CB-8C32-F6CBA5DB04A1}"/>
          </ac:spMkLst>
        </pc:spChg>
        <pc:spChg chg="add del mod ord">
          <ac:chgData name="Joël Cori" userId="fddab5a9c4a6d6b5" providerId="LiveId" clId="{756DFB80-F254-412B-BA74-A13178A1835F}" dt="2023-09-05T12:04:05.297" v="315"/>
          <ac:spMkLst>
            <pc:docMk/>
            <pc:sldMk cId="3460525850" sldId="258"/>
            <ac:spMk id="5" creationId="{D3C2B84B-F705-7522-44DB-268F223EDF14}"/>
          </ac:spMkLst>
        </pc:spChg>
        <pc:spChg chg="add mod ord">
          <ac:chgData name="Joël Cori" userId="fddab5a9c4a6d6b5" providerId="LiveId" clId="{756DFB80-F254-412B-BA74-A13178A1835F}" dt="2023-09-05T12:05:57.493" v="358" actId="20577"/>
          <ac:spMkLst>
            <pc:docMk/>
            <pc:sldMk cId="3460525850" sldId="258"/>
            <ac:spMk id="6" creationId="{D7E86807-D201-ECFA-6453-4B71892D5961}"/>
          </ac:spMkLst>
        </pc:spChg>
        <pc:picChg chg="add mod">
          <ac:chgData name="Joël Cori" userId="fddab5a9c4a6d6b5" providerId="LiveId" clId="{756DFB80-F254-412B-BA74-A13178A1835F}" dt="2023-09-05T14:46:28.643" v="3722" actId="1076"/>
          <ac:picMkLst>
            <pc:docMk/>
            <pc:sldMk cId="3460525850" sldId="258"/>
            <ac:picMk id="8" creationId="{7625725B-6E68-ECA5-C44C-DA115A3C9B0B}"/>
          </ac:picMkLst>
        </pc:picChg>
        <pc:picChg chg="add mod">
          <ac:chgData name="Joël Cori" userId="fddab5a9c4a6d6b5" providerId="LiveId" clId="{756DFB80-F254-412B-BA74-A13178A1835F}" dt="2023-09-05T12:04:34.854" v="323" actId="14100"/>
          <ac:picMkLst>
            <pc:docMk/>
            <pc:sldMk cId="3460525850" sldId="258"/>
            <ac:picMk id="10" creationId="{08E9E709-265C-8F85-12B9-3039F6DE335B}"/>
          </ac:picMkLst>
        </pc:picChg>
        <pc:picChg chg="add mod">
          <ac:chgData name="Joël Cori" userId="fddab5a9c4a6d6b5" providerId="LiveId" clId="{756DFB80-F254-412B-BA74-A13178A1835F}" dt="2023-09-05T12:04:43.739" v="327" actId="1076"/>
          <ac:picMkLst>
            <pc:docMk/>
            <pc:sldMk cId="3460525850" sldId="258"/>
            <ac:picMk id="12" creationId="{14AC803C-44E5-B47C-4A7E-DB7C29A6A7ED}"/>
          </ac:picMkLst>
        </pc:picChg>
      </pc:sldChg>
      <pc:sldChg chg="modSp new mod">
        <pc:chgData name="Joël Cori" userId="fddab5a9c4a6d6b5" providerId="LiveId" clId="{756DFB80-F254-412B-BA74-A13178A1835F}" dt="2023-09-05T12:07:22.554" v="465" actId="20577"/>
        <pc:sldMkLst>
          <pc:docMk/>
          <pc:sldMk cId="2212260255" sldId="259"/>
        </pc:sldMkLst>
        <pc:spChg chg="mod">
          <ac:chgData name="Joël Cori" userId="fddab5a9c4a6d6b5" providerId="LiveId" clId="{756DFB80-F254-412B-BA74-A13178A1835F}" dt="2023-09-05T12:05:40.839" v="345"/>
          <ac:spMkLst>
            <pc:docMk/>
            <pc:sldMk cId="2212260255" sldId="259"/>
            <ac:spMk id="2" creationId="{DF904407-05B3-781F-0784-E7B168ED0197}"/>
          </ac:spMkLst>
        </pc:spChg>
        <pc:spChg chg="mod">
          <ac:chgData name="Joël Cori" userId="fddab5a9c4a6d6b5" providerId="LiveId" clId="{756DFB80-F254-412B-BA74-A13178A1835F}" dt="2023-09-05T12:07:22.554" v="465" actId="20577"/>
          <ac:spMkLst>
            <pc:docMk/>
            <pc:sldMk cId="2212260255" sldId="259"/>
            <ac:spMk id="4" creationId="{761691A9-AA85-17E9-8B86-342672DED404}"/>
          </ac:spMkLst>
        </pc:spChg>
      </pc:sldChg>
      <pc:sldChg chg="modSp new mod">
        <pc:chgData name="Joël Cori" userId="fddab5a9c4a6d6b5" providerId="LiveId" clId="{756DFB80-F254-412B-BA74-A13178A1835F}" dt="2023-09-05T12:10:20.118" v="665" actId="114"/>
        <pc:sldMkLst>
          <pc:docMk/>
          <pc:sldMk cId="4253281435" sldId="260"/>
        </pc:sldMkLst>
        <pc:spChg chg="mod">
          <ac:chgData name="Joël Cori" userId="fddab5a9c4a6d6b5" providerId="LiveId" clId="{756DFB80-F254-412B-BA74-A13178A1835F}" dt="2023-09-05T12:07:47.421" v="467"/>
          <ac:spMkLst>
            <pc:docMk/>
            <pc:sldMk cId="4253281435" sldId="260"/>
            <ac:spMk id="2" creationId="{A76D3602-2B47-35C4-A9EC-76352F5A3DB7}"/>
          </ac:spMkLst>
        </pc:spChg>
        <pc:spChg chg="mod">
          <ac:chgData name="Joël Cori" userId="fddab5a9c4a6d6b5" providerId="LiveId" clId="{756DFB80-F254-412B-BA74-A13178A1835F}" dt="2023-09-05T12:10:20.118" v="665" actId="114"/>
          <ac:spMkLst>
            <pc:docMk/>
            <pc:sldMk cId="4253281435" sldId="260"/>
            <ac:spMk id="4" creationId="{38EBDBFB-E03C-2EEF-58A4-055FFEE3E496}"/>
          </ac:spMkLst>
        </pc:spChg>
      </pc:sldChg>
      <pc:sldChg chg="modSp new mod">
        <pc:chgData name="Joël Cori" userId="fddab5a9c4a6d6b5" providerId="LiveId" clId="{756DFB80-F254-412B-BA74-A13178A1835F}" dt="2023-09-05T12:11:57.564" v="836" actId="12"/>
        <pc:sldMkLst>
          <pc:docMk/>
          <pc:sldMk cId="2278670822" sldId="261"/>
        </pc:sldMkLst>
        <pc:spChg chg="mod">
          <ac:chgData name="Joël Cori" userId="fddab5a9c4a6d6b5" providerId="LiveId" clId="{756DFB80-F254-412B-BA74-A13178A1835F}" dt="2023-09-05T12:10:39.557" v="667"/>
          <ac:spMkLst>
            <pc:docMk/>
            <pc:sldMk cId="2278670822" sldId="261"/>
            <ac:spMk id="2" creationId="{52CE1C45-CE82-ED12-6717-632936F0B46E}"/>
          </ac:spMkLst>
        </pc:spChg>
        <pc:spChg chg="mod">
          <ac:chgData name="Joël Cori" userId="fddab5a9c4a6d6b5" providerId="LiveId" clId="{756DFB80-F254-412B-BA74-A13178A1835F}" dt="2023-09-05T12:11:57.564" v="836" actId="12"/>
          <ac:spMkLst>
            <pc:docMk/>
            <pc:sldMk cId="2278670822" sldId="261"/>
            <ac:spMk id="4" creationId="{3351D657-1668-D778-6843-B97A099E0C32}"/>
          </ac:spMkLst>
        </pc:spChg>
      </pc:sldChg>
      <pc:sldChg chg="addSp delSp modSp new mod">
        <pc:chgData name="Joël Cori" userId="fddab5a9c4a6d6b5" providerId="LiveId" clId="{756DFB80-F254-412B-BA74-A13178A1835F}" dt="2023-09-05T12:14:21.988" v="1005" actId="120"/>
        <pc:sldMkLst>
          <pc:docMk/>
          <pc:sldMk cId="444833294" sldId="262"/>
        </pc:sldMkLst>
        <pc:spChg chg="mod">
          <ac:chgData name="Joël Cori" userId="fddab5a9c4a6d6b5" providerId="LiveId" clId="{756DFB80-F254-412B-BA74-A13178A1835F}" dt="2023-09-05T12:12:07.558" v="840"/>
          <ac:spMkLst>
            <pc:docMk/>
            <pc:sldMk cId="444833294" sldId="262"/>
            <ac:spMk id="2" creationId="{8F9F99F3-5A4D-8659-DC95-0E146CEC2816}"/>
          </ac:spMkLst>
        </pc:spChg>
        <pc:spChg chg="mod">
          <ac:chgData name="Joël Cori" userId="fddab5a9c4a6d6b5" providerId="LiveId" clId="{756DFB80-F254-412B-BA74-A13178A1835F}" dt="2023-09-05T12:14:21.988" v="1005" actId="120"/>
          <ac:spMkLst>
            <pc:docMk/>
            <pc:sldMk cId="444833294" sldId="262"/>
            <ac:spMk id="4" creationId="{B07A7396-9DF1-1C95-416E-8828690106A7}"/>
          </ac:spMkLst>
        </pc:spChg>
        <pc:spChg chg="add del">
          <ac:chgData name="Joël Cori" userId="fddab5a9c4a6d6b5" providerId="LiveId" clId="{756DFB80-F254-412B-BA74-A13178A1835F}" dt="2023-09-05T12:12:06.507" v="839" actId="22"/>
          <ac:spMkLst>
            <pc:docMk/>
            <pc:sldMk cId="444833294" sldId="262"/>
            <ac:spMk id="6" creationId="{F44F3B0A-553E-D64C-B39D-2AF56C74AEA1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8:52:15.996" v="4741" actId="20577"/>
        <pc:sldMkLst>
          <pc:docMk/>
          <pc:sldMk cId="2371539386" sldId="263"/>
        </pc:sldMkLst>
        <pc:spChg chg="del mod ord">
          <ac:chgData name="Joël Cori" userId="fddab5a9c4a6d6b5" providerId="LiveId" clId="{756DFB80-F254-412B-BA74-A13178A1835F}" dt="2023-09-05T12:14:43.149" v="1011" actId="700"/>
          <ac:spMkLst>
            <pc:docMk/>
            <pc:sldMk cId="2371539386" sldId="263"/>
            <ac:spMk id="2" creationId="{F37A4AEB-68CE-3868-AFB6-1EB1605CC2B2}"/>
          </ac:spMkLst>
        </pc:spChg>
        <pc:spChg chg="del mod ord">
          <ac:chgData name="Joël Cori" userId="fddab5a9c4a6d6b5" providerId="LiveId" clId="{756DFB80-F254-412B-BA74-A13178A1835F}" dt="2023-09-05T12:14:43.149" v="1011" actId="700"/>
          <ac:spMkLst>
            <pc:docMk/>
            <pc:sldMk cId="2371539386" sldId="263"/>
            <ac:spMk id="3" creationId="{50DD0796-D4B7-A761-D661-550E13470A0A}"/>
          </ac:spMkLst>
        </pc:spChg>
        <pc:spChg chg="del">
          <ac:chgData name="Joël Cori" userId="fddab5a9c4a6d6b5" providerId="LiveId" clId="{756DFB80-F254-412B-BA74-A13178A1835F}" dt="2023-09-05T12:14:43.149" v="1011" actId="700"/>
          <ac:spMkLst>
            <pc:docMk/>
            <pc:sldMk cId="2371539386" sldId="263"/>
            <ac:spMk id="4" creationId="{93579356-837B-BB5D-5EE3-97F1B556B5C4}"/>
          </ac:spMkLst>
        </pc:spChg>
        <pc:spChg chg="add mod ord">
          <ac:chgData name="Joël Cori" userId="fddab5a9c4a6d6b5" providerId="LiveId" clId="{756DFB80-F254-412B-BA74-A13178A1835F}" dt="2023-09-05T12:14:51.261" v="1012"/>
          <ac:spMkLst>
            <pc:docMk/>
            <pc:sldMk cId="2371539386" sldId="263"/>
            <ac:spMk id="5" creationId="{574B0ADF-5A98-038C-17CA-94B8F8A9058C}"/>
          </ac:spMkLst>
        </pc:spChg>
        <pc:spChg chg="add mod ord">
          <ac:chgData name="Joël Cori" userId="fddab5a9c4a6d6b5" providerId="LiveId" clId="{756DFB80-F254-412B-BA74-A13178A1835F}" dt="2023-09-05T18:52:15.996" v="4741" actId="20577"/>
          <ac:spMkLst>
            <pc:docMk/>
            <pc:sldMk cId="2371539386" sldId="263"/>
            <ac:spMk id="6" creationId="{16C6B29D-D3B5-914F-354A-68BE25D3BA37}"/>
          </ac:spMkLst>
        </pc:spChg>
      </pc:sldChg>
      <pc:sldChg chg="addSp delSp modSp new del mod modClrScheme chgLayout">
        <pc:chgData name="Joël Cori" userId="fddab5a9c4a6d6b5" providerId="LiveId" clId="{756DFB80-F254-412B-BA74-A13178A1835F}" dt="2023-09-05T18:21:40.615" v="4433" actId="2696"/>
        <pc:sldMkLst>
          <pc:docMk/>
          <pc:sldMk cId="2845781479" sldId="264"/>
        </pc:sldMkLst>
        <pc:spChg chg="del mod ord">
          <ac:chgData name="Joël Cori" userId="fddab5a9c4a6d6b5" providerId="LiveId" clId="{756DFB80-F254-412B-BA74-A13178A1835F}" dt="2023-09-05T12:16:35.599" v="1026" actId="700"/>
          <ac:spMkLst>
            <pc:docMk/>
            <pc:sldMk cId="2845781479" sldId="264"/>
            <ac:spMk id="2" creationId="{DA38394A-A321-087F-351A-0139D5637945}"/>
          </ac:spMkLst>
        </pc:spChg>
        <pc:spChg chg="del mod ord">
          <ac:chgData name="Joël Cori" userId="fddab5a9c4a6d6b5" providerId="LiveId" clId="{756DFB80-F254-412B-BA74-A13178A1835F}" dt="2023-09-05T12:16:35.599" v="1026" actId="700"/>
          <ac:spMkLst>
            <pc:docMk/>
            <pc:sldMk cId="2845781479" sldId="264"/>
            <ac:spMk id="3" creationId="{6033062D-7B14-8B0F-2B52-C76C31B53C8A}"/>
          </ac:spMkLst>
        </pc:spChg>
        <pc:spChg chg="add mod ord">
          <ac:chgData name="Joël Cori" userId="fddab5a9c4a6d6b5" providerId="LiveId" clId="{756DFB80-F254-412B-BA74-A13178A1835F}" dt="2023-09-05T12:25:21.854" v="1647" actId="27636"/>
          <ac:spMkLst>
            <pc:docMk/>
            <pc:sldMk cId="2845781479" sldId="264"/>
            <ac:spMk id="4" creationId="{D772F32C-257B-5FBC-CD5D-AE4173AD238B}"/>
          </ac:spMkLst>
        </pc:spChg>
        <pc:spChg chg="add mod ord">
          <ac:chgData name="Joël Cori" userId="fddab5a9c4a6d6b5" providerId="LiveId" clId="{756DFB80-F254-412B-BA74-A13178A1835F}" dt="2023-09-05T12:16:35.599" v="1026" actId="700"/>
          <ac:spMkLst>
            <pc:docMk/>
            <pc:sldMk cId="2845781479" sldId="264"/>
            <ac:spMk id="5" creationId="{FDA0C860-D903-1002-06D5-9B428973E7F1}"/>
          </ac:spMkLst>
        </pc:spChg>
        <pc:spChg chg="add mod ord">
          <ac:chgData name="Joël Cori" userId="fddab5a9c4a6d6b5" providerId="LiveId" clId="{756DFB80-F254-412B-BA74-A13178A1835F}" dt="2023-09-05T12:16:44.733" v="1032" actId="20577"/>
          <ac:spMkLst>
            <pc:docMk/>
            <pc:sldMk cId="2845781479" sldId="264"/>
            <ac:spMk id="6" creationId="{A884928E-4F6A-7AC5-0736-244F4D4F9E90}"/>
          </ac:spMkLst>
        </pc:spChg>
      </pc:sldChg>
      <pc:sldChg chg="modSp new del mod">
        <pc:chgData name="Joël Cori" userId="fddab5a9c4a6d6b5" providerId="LiveId" clId="{756DFB80-F254-412B-BA74-A13178A1835F}" dt="2023-09-05T18:52:31.926" v="4742" actId="2696"/>
        <pc:sldMkLst>
          <pc:docMk/>
          <pc:sldMk cId="2365675552" sldId="265"/>
        </pc:sldMkLst>
        <pc:spChg chg="mod">
          <ac:chgData name="Joël Cori" userId="fddab5a9c4a6d6b5" providerId="LiveId" clId="{756DFB80-F254-412B-BA74-A13178A1835F}" dt="2023-09-05T12:25:20.454" v="1645" actId="20577"/>
          <ac:spMkLst>
            <pc:docMk/>
            <pc:sldMk cId="2365675552" sldId="265"/>
            <ac:spMk id="2" creationId="{E9FA0228-0E90-EE63-EFC6-BBD98F0E25DA}"/>
          </ac:spMkLst>
        </pc:spChg>
        <pc:spChg chg="mod">
          <ac:chgData name="Joël Cori" userId="fddab5a9c4a6d6b5" providerId="LiveId" clId="{756DFB80-F254-412B-BA74-A13178A1835F}" dt="2023-09-05T12:16:56.407" v="1037" actId="20577"/>
          <ac:spMkLst>
            <pc:docMk/>
            <pc:sldMk cId="2365675552" sldId="265"/>
            <ac:spMk id="4" creationId="{104FD9A9-8562-902E-A40D-6E04D1EDF874}"/>
          </ac:spMkLst>
        </pc:spChg>
      </pc:sldChg>
      <pc:sldChg chg="addSp delSp modSp new mod ord">
        <pc:chgData name="Joël Cori" userId="fddab5a9c4a6d6b5" providerId="LiveId" clId="{756DFB80-F254-412B-BA74-A13178A1835F}" dt="2023-09-05T18:50:44.450" v="4740" actId="1076"/>
        <pc:sldMkLst>
          <pc:docMk/>
          <pc:sldMk cId="3628792549" sldId="266"/>
        </pc:sldMkLst>
        <pc:spChg chg="mod">
          <ac:chgData name="Joël Cori" userId="fddab5a9c4a6d6b5" providerId="LiveId" clId="{756DFB80-F254-412B-BA74-A13178A1835F}" dt="2023-09-05T12:25:19.185" v="1644" actId="20577"/>
          <ac:spMkLst>
            <pc:docMk/>
            <pc:sldMk cId="3628792549" sldId="266"/>
            <ac:spMk id="2" creationId="{FBFB033D-D783-032F-83A4-37906462DC4E}"/>
          </ac:spMkLst>
        </pc:spChg>
        <pc:spChg chg="del">
          <ac:chgData name="Joël Cori" userId="fddab5a9c4a6d6b5" providerId="LiveId" clId="{756DFB80-F254-412B-BA74-A13178A1835F}" dt="2023-09-05T18:44:05.286" v="4493"/>
          <ac:spMkLst>
            <pc:docMk/>
            <pc:sldMk cId="3628792549" sldId="266"/>
            <ac:spMk id="3" creationId="{F860D1E2-3DF2-1B67-7AB2-531391BFE700}"/>
          </ac:spMkLst>
        </pc:spChg>
        <pc:spChg chg="mod">
          <ac:chgData name="Joël Cori" userId="fddab5a9c4a6d6b5" providerId="LiveId" clId="{756DFB80-F254-412B-BA74-A13178A1835F}" dt="2023-09-05T18:49:58.715" v="4699" actId="12"/>
          <ac:spMkLst>
            <pc:docMk/>
            <pc:sldMk cId="3628792549" sldId="266"/>
            <ac:spMk id="4" creationId="{F80D38ED-076B-0068-A8AC-63523155E2E9}"/>
          </ac:spMkLst>
        </pc:spChg>
        <pc:spChg chg="add mod">
          <ac:chgData name="Joël Cori" userId="fddab5a9c4a6d6b5" providerId="LiveId" clId="{756DFB80-F254-412B-BA74-A13178A1835F}" dt="2023-09-05T18:50:39.321" v="4738" actId="20577"/>
          <ac:spMkLst>
            <pc:docMk/>
            <pc:sldMk cId="3628792549" sldId="266"/>
            <ac:spMk id="7" creationId="{3FE93216-95E1-7DDC-E259-E2351CC374FF}"/>
          </ac:spMkLst>
        </pc:spChg>
        <pc:spChg chg="add mod">
          <ac:chgData name="Joël Cori" userId="fddab5a9c4a6d6b5" providerId="LiveId" clId="{756DFB80-F254-412B-BA74-A13178A1835F}" dt="2023-09-05T18:50:42.860" v="4739" actId="1076"/>
          <ac:spMkLst>
            <pc:docMk/>
            <pc:sldMk cId="3628792549" sldId="266"/>
            <ac:spMk id="14" creationId="{FB139A73-B8F5-A6F2-A2D0-70516F733563}"/>
          </ac:spMkLst>
        </pc:spChg>
        <pc:spChg chg="add mod">
          <ac:chgData name="Joël Cori" userId="fddab5a9c4a6d6b5" providerId="LiveId" clId="{756DFB80-F254-412B-BA74-A13178A1835F}" dt="2023-09-05T18:49:46.042" v="4695" actId="13822"/>
          <ac:spMkLst>
            <pc:docMk/>
            <pc:sldMk cId="3628792549" sldId="266"/>
            <ac:spMk id="17" creationId="{54C6E735-7D26-5D33-ECE8-E5FD6055C56A}"/>
          </ac:spMkLst>
        </pc:spChg>
        <pc:picChg chg="add mod modCrop">
          <ac:chgData name="Joël Cori" userId="fddab5a9c4a6d6b5" providerId="LiveId" clId="{756DFB80-F254-412B-BA74-A13178A1835F}" dt="2023-09-05T18:46:35.389" v="4644" actId="1076"/>
          <ac:picMkLst>
            <pc:docMk/>
            <pc:sldMk cId="3628792549" sldId="266"/>
            <ac:picMk id="6" creationId="{6BEF8038-6E2E-E3B0-1FBE-0410CFC32FAF}"/>
          </ac:picMkLst>
        </pc:picChg>
        <pc:picChg chg="add mod">
          <ac:chgData name="Joël Cori" userId="fddab5a9c4a6d6b5" providerId="LiveId" clId="{756DFB80-F254-412B-BA74-A13178A1835F}" dt="2023-09-05T18:47:01.299" v="4649" actId="1076"/>
          <ac:picMkLst>
            <pc:docMk/>
            <pc:sldMk cId="3628792549" sldId="266"/>
            <ac:picMk id="9" creationId="{31BFF2CE-0B54-67A9-D46C-C138A9E580FF}"/>
          </ac:picMkLst>
        </pc:picChg>
        <pc:picChg chg="add mod">
          <ac:chgData name="Joël Cori" userId="fddab5a9c4a6d6b5" providerId="LiveId" clId="{756DFB80-F254-412B-BA74-A13178A1835F}" dt="2023-09-05T18:47:39" v="4653" actId="1076"/>
          <ac:picMkLst>
            <pc:docMk/>
            <pc:sldMk cId="3628792549" sldId="266"/>
            <ac:picMk id="13" creationId="{627F24B6-E680-2E43-9160-3228005767CE}"/>
          </ac:picMkLst>
        </pc:picChg>
        <pc:picChg chg="add mod">
          <ac:chgData name="Joël Cori" userId="fddab5a9c4a6d6b5" providerId="LiveId" clId="{756DFB80-F254-412B-BA74-A13178A1835F}" dt="2023-09-05T18:50:44.450" v="4740" actId="1076"/>
          <ac:picMkLst>
            <pc:docMk/>
            <pc:sldMk cId="3628792549" sldId="266"/>
            <ac:picMk id="16" creationId="{C3F2631B-5200-9601-8682-F73390AA4EF3}"/>
          </ac:picMkLst>
        </pc:picChg>
        <pc:cxnChg chg="add del">
          <ac:chgData name="Joël Cori" userId="fddab5a9c4a6d6b5" providerId="LiveId" clId="{756DFB80-F254-412B-BA74-A13178A1835F}" dt="2023-09-05T18:47:07.948" v="4651" actId="478"/>
          <ac:cxnSpMkLst>
            <pc:docMk/>
            <pc:sldMk cId="3628792549" sldId="266"/>
            <ac:cxnSpMk id="11" creationId="{AC4F106C-BD20-FF3E-0074-2EB84DF3241C}"/>
          </ac:cxnSpMkLst>
        </pc:cxnChg>
        <pc:cxnChg chg="add mod">
          <ac:chgData name="Joël Cori" userId="fddab5a9c4a6d6b5" providerId="LiveId" clId="{756DFB80-F254-412B-BA74-A13178A1835F}" dt="2023-09-05T18:49:52.359" v="4697" actId="13822"/>
          <ac:cxnSpMkLst>
            <pc:docMk/>
            <pc:sldMk cId="3628792549" sldId="266"/>
            <ac:cxnSpMk id="19" creationId="{CAC4E650-0D61-64F5-80DF-63604689BA84}"/>
          </ac:cxnSpMkLst>
        </pc:cxnChg>
      </pc:sldChg>
      <pc:sldChg chg="modSp new mod">
        <pc:chgData name="Joël Cori" userId="fddab5a9c4a6d6b5" providerId="LiveId" clId="{756DFB80-F254-412B-BA74-A13178A1835F}" dt="2023-09-05T12:25:17.911" v="1643" actId="20577"/>
        <pc:sldMkLst>
          <pc:docMk/>
          <pc:sldMk cId="3731710566" sldId="267"/>
        </pc:sldMkLst>
        <pc:spChg chg="mod">
          <ac:chgData name="Joël Cori" userId="fddab5a9c4a6d6b5" providerId="LiveId" clId="{756DFB80-F254-412B-BA74-A13178A1835F}" dt="2023-09-05T12:25:17.911" v="1643" actId="20577"/>
          <ac:spMkLst>
            <pc:docMk/>
            <pc:sldMk cId="3731710566" sldId="267"/>
            <ac:spMk id="2" creationId="{2FF89E49-3DBA-4127-A29E-3EEB9D5BB215}"/>
          </ac:spMkLst>
        </pc:spChg>
        <pc:spChg chg="mod">
          <ac:chgData name="Joël Cori" userId="fddab5a9c4a6d6b5" providerId="LiveId" clId="{756DFB80-F254-412B-BA74-A13178A1835F}" dt="2023-09-05T12:18:57.722" v="1256" actId="12"/>
          <ac:spMkLst>
            <pc:docMk/>
            <pc:sldMk cId="3731710566" sldId="267"/>
            <ac:spMk id="4" creationId="{DB4FD2C2-F2AA-35D0-0BE9-0058C1D25B6B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2:22:40.524" v="1341"/>
        <pc:sldMkLst>
          <pc:docMk/>
          <pc:sldMk cId="341077121" sldId="268"/>
        </pc:sldMkLst>
        <pc:spChg chg="mod ord">
          <ac:chgData name="Joël Cori" userId="fddab5a9c4a6d6b5" providerId="LiveId" clId="{756DFB80-F254-412B-BA74-A13178A1835F}" dt="2023-09-05T12:21:38.943" v="1337" actId="20577"/>
          <ac:spMkLst>
            <pc:docMk/>
            <pc:sldMk cId="341077121" sldId="268"/>
            <ac:spMk id="2" creationId="{8B725C2B-4A8E-992B-0C5A-2301EA993542}"/>
          </ac:spMkLst>
        </pc:spChg>
        <pc:spChg chg="del mod ord">
          <ac:chgData name="Joël Cori" userId="fddab5a9c4a6d6b5" providerId="LiveId" clId="{756DFB80-F254-412B-BA74-A13178A1835F}" dt="2023-09-05T12:19:59.354" v="1261" actId="700"/>
          <ac:spMkLst>
            <pc:docMk/>
            <pc:sldMk cId="341077121" sldId="268"/>
            <ac:spMk id="3" creationId="{08D7823D-5B3C-A29B-26D2-509A0F226922}"/>
          </ac:spMkLst>
        </pc:spChg>
        <pc:spChg chg="del">
          <ac:chgData name="Joël Cori" userId="fddab5a9c4a6d6b5" providerId="LiveId" clId="{756DFB80-F254-412B-BA74-A13178A1835F}" dt="2023-09-05T12:19:59.354" v="1261" actId="700"/>
          <ac:spMkLst>
            <pc:docMk/>
            <pc:sldMk cId="341077121" sldId="268"/>
            <ac:spMk id="4" creationId="{6D0AC810-5DA3-E747-275A-2E517AE1396F}"/>
          </ac:spMkLst>
        </pc:spChg>
        <pc:spChg chg="add del">
          <ac:chgData name="Joël Cori" userId="fddab5a9c4a6d6b5" providerId="LiveId" clId="{756DFB80-F254-412B-BA74-A13178A1835F}" dt="2023-09-05T12:19:34.017" v="1259" actId="22"/>
          <ac:spMkLst>
            <pc:docMk/>
            <pc:sldMk cId="341077121" sldId="268"/>
            <ac:spMk id="6" creationId="{F0AA3771-A67D-5D63-A0DC-8DFF08FD3781}"/>
          </ac:spMkLst>
        </pc:spChg>
        <pc:spChg chg="add mod ord">
          <ac:chgData name="Joël Cori" userId="fddab5a9c4a6d6b5" providerId="LiveId" clId="{756DFB80-F254-412B-BA74-A13178A1835F}" dt="2023-09-05T12:22:40.524" v="1341"/>
          <ac:spMkLst>
            <pc:docMk/>
            <pc:sldMk cId="341077121" sldId="268"/>
            <ac:spMk id="7" creationId="{973DCEB0-55DE-86D7-A975-C6CE34489628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8:22:14.436" v="4435" actId="27636"/>
        <pc:sldMkLst>
          <pc:docMk/>
          <pc:sldMk cId="4262109410" sldId="269"/>
        </pc:sldMkLst>
        <pc:spChg chg="del mod ord">
          <ac:chgData name="Joël Cori" userId="fddab5a9c4a6d6b5" providerId="LiveId" clId="{756DFB80-F254-412B-BA74-A13178A1835F}" dt="2023-09-05T12:22:52.621" v="1343" actId="700"/>
          <ac:spMkLst>
            <pc:docMk/>
            <pc:sldMk cId="4262109410" sldId="269"/>
            <ac:spMk id="2" creationId="{615EB2F6-7AA5-15CF-C3E0-7E4D1193F9E6}"/>
          </ac:spMkLst>
        </pc:spChg>
        <pc:spChg chg="del mod ord">
          <ac:chgData name="Joël Cori" userId="fddab5a9c4a6d6b5" providerId="LiveId" clId="{756DFB80-F254-412B-BA74-A13178A1835F}" dt="2023-09-05T12:22:52.621" v="1343" actId="700"/>
          <ac:spMkLst>
            <pc:docMk/>
            <pc:sldMk cId="4262109410" sldId="269"/>
            <ac:spMk id="3" creationId="{B1F589C7-C1AE-7645-253B-EB71D9642635}"/>
          </ac:spMkLst>
        </pc:spChg>
        <pc:spChg chg="add mod ord">
          <ac:chgData name="Joël Cori" userId="fddab5a9c4a6d6b5" providerId="LiveId" clId="{756DFB80-F254-412B-BA74-A13178A1835F}" dt="2023-09-05T18:22:14.428" v="4434" actId="700"/>
          <ac:spMkLst>
            <pc:docMk/>
            <pc:sldMk cId="4262109410" sldId="269"/>
            <ac:spMk id="4" creationId="{46089B81-EDB7-3590-36C3-CDCF8D43D14A}"/>
          </ac:spMkLst>
        </pc:spChg>
        <pc:spChg chg="add del mod ord">
          <ac:chgData name="Joël Cori" userId="fddab5a9c4a6d6b5" providerId="LiveId" clId="{756DFB80-F254-412B-BA74-A13178A1835F}" dt="2023-09-05T18:22:14.428" v="4434" actId="700"/>
          <ac:spMkLst>
            <pc:docMk/>
            <pc:sldMk cId="4262109410" sldId="269"/>
            <ac:spMk id="5" creationId="{CF2FE6A8-B566-FFCE-3F17-AAD2784A78D1}"/>
          </ac:spMkLst>
        </pc:spChg>
        <pc:spChg chg="add mod ord">
          <ac:chgData name="Joël Cori" userId="fddab5a9c4a6d6b5" providerId="LiveId" clId="{756DFB80-F254-412B-BA74-A13178A1835F}" dt="2023-09-05T18:22:14.436" v="4435" actId="27636"/>
          <ac:spMkLst>
            <pc:docMk/>
            <pc:sldMk cId="4262109410" sldId="269"/>
            <ac:spMk id="6" creationId="{C9BD434E-337D-9E74-96B4-0164FE512182}"/>
          </ac:spMkLst>
        </pc:spChg>
      </pc:sldChg>
      <pc:sldChg chg="delSp modSp new mod chgLayout">
        <pc:chgData name="Joël Cori" userId="fddab5a9c4a6d6b5" providerId="LiveId" clId="{756DFB80-F254-412B-BA74-A13178A1835F}" dt="2023-09-05T18:22:19.249" v="4437" actId="27636"/>
        <pc:sldMkLst>
          <pc:docMk/>
          <pc:sldMk cId="1396476812" sldId="270"/>
        </pc:sldMkLst>
        <pc:spChg chg="mod ord">
          <ac:chgData name="Joël Cori" userId="fddab5a9c4a6d6b5" providerId="LiveId" clId="{756DFB80-F254-412B-BA74-A13178A1835F}" dt="2023-09-05T18:22:19.233" v="4436" actId="700"/>
          <ac:spMkLst>
            <pc:docMk/>
            <pc:sldMk cId="1396476812" sldId="270"/>
            <ac:spMk id="2" creationId="{44FCD5CB-1698-4F2C-0245-C359DA533287}"/>
          </ac:spMkLst>
        </pc:spChg>
        <pc:spChg chg="del">
          <ac:chgData name="Joël Cori" userId="fddab5a9c4a6d6b5" providerId="LiveId" clId="{756DFB80-F254-412B-BA74-A13178A1835F}" dt="2023-09-05T18:22:19.233" v="4436" actId="700"/>
          <ac:spMkLst>
            <pc:docMk/>
            <pc:sldMk cId="1396476812" sldId="270"/>
            <ac:spMk id="3" creationId="{94D85E57-7ADF-5722-0D62-FC2E92D2A6B0}"/>
          </ac:spMkLst>
        </pc:spChg>
        <pc:spChg chg="mod ord">
          <ac:chgData name="Joël Cori" userId="fddab5a9c4a6d6b5" providerId="LiveId" clId="{756DFB80-F254-412B-BA74-A13178A1835F}" dt="2023-09-05T18:22:19.249" v="4437" actId="27636"/>
          <ac:spMkLst>
            <pc:docMk/>
            <pc:sldMk cId="1396476812" sldId="270"/>
            <ac:spMk id="4" creationId="{4F641441-5938-0C2A-3F5D-4419ACF29726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4:02:40.124" v="3175" actId="20577"/>
        <pc:sldMkLst>
          <pc:docMk/>
          <pc:sldMk cId="2520217574" sldId="271"/>
        </pc:sldMkLst>
        <pc:spChg chg="del mod ord">
          <ac:chgData name="Joël Cori" userId="fddab5a9c4a6d6b5" providerId="LiveId" clId="{756DFB80-F254-412B-BA74-A13178A1835F}" dt="2023-09-05T12:25:44.395" v="1649" actId="700"/>
          <ac:spMkLst>
            <pc:docMk/>
            <pc:sldMk cId="2520217574" sldId="271"/>
            <ac:spMk id="2" creationId="{CB83B4AC-65CA-09EC-7F59-B6D92840D534}"/>
          </ac:spMkLst>
        </pc:spChg>
        <pc:spChg chg="del mod ord">
          <ac:chgData name="Joël Cori" userId="fddab5a9c4a6d6b5" providerId="LiveId" clId="{756DFB80-F254-412B-BA74-A13178A1835F}" dt="2023-09-05T12:25:44.395" v="1649" actId="700"/>
          <ac:spMkLst>
            <pc:docMk/>
            <pc:sldMk cId="2520217574" sldId="271"/>
            <ac:spMk id="3" creationId="{7DB8E7AA-DD76-1031-990D-C9450D0CDF45}"/>
          </ac:spMkLst>
        </pc:spChg>
        <pc:spChg chg="del">
          <ac:chgData name="Joël Cori" userId="fddab5a9c4a6d6b5" providerId="LiveId" clId="{756DFB80-F254-412B-BA74-A13178A1835F}" dt="2023-09-05T12:25:44.395" v="1649" actId="700"/>
          <ac:spMkLst>
            <pc:docMk/>
            <pc:sldMk cId="2520217574" sldId="271"/>
            <ac:spMk id="4" creationId="{92A07C54-0AA8-5F9A-A1C5-89838DCAD6D1}"/>
          </ac:spMkLst>
        </pc:spChg>
        <pc:spChg chg="add mod ord">
          <ac:chgData name="Joël Cori" userId="fddab5a9c4a6d6b5" providerId="LiveId" clId="{756DFB80-F254-412B-BA74-A13178A1835F}" dt="2023-09-05T12:25:45.254" v="1650"/>
          <ac:spMkLst>
            <pc:docMk/>
            <pc:sldMk cId="2520217574" sldId="271"/>
            <ac:spMk id="5" creationId="{1BF212B3-45FB-DB75-D955-ADC135F08EF0}"/>
          </ac:spMkLst>
        </pc:spChg>
        <pc:spChg chg="add mod ord">
          <ac:chgData name="Joël Cori" userId="fddab5a9c4a6d6b5" providerId="LiveId" clId="{756DFB80-F254-412B-BA74-A13178A1835F}" dt="2023-09-05T14:02:40.124" v="3175" actId="20577"/>
          <ac:spMkLst>
            <pc:docMk/>
            <pc:sldMk cId="2520217574" sldId="271"/>
            <ac:spMk id="6" creationId="{52B14C71-E45F-7F17-FB59-1C60561411F8}"/>
          </ac:spMkLst>
        </pc:spChg>
      </pc:sldChg>
      <pc:sldChg chg="addSp delSp modSp new mod setBg setClrOvrMap delDesignElem chgLayout">
        <pc:chgData name="Joël Cori" userId="fddab5a9c4a6d6b5" providerId="LiveId" clId="{756DFB80-F254-412B-BA74-A13178A1835F}" dt="2023-09-05T12:58:08.332" v="1912" actId="20577"/>
        <pc:sldMkLst>
          <pc:docMk/>
          <pc:sldMk cId="2418603733" sldId="272"/>
        </pc:sldMkLst>
        <pc:spChg chg="del">
          <ac:chgData name="Joël Cori" userId="fddab5a9c4a6d6b5" providerId="LiveId" clId="{756DFB80-F254-412B-BA74-A13178A1835F}" dt="2023-09-05T12:27:28.448" v="1699" actId="700"/>
          <ac:spMkLst>
            <pc:docMk/>
            <pc:sldMk cId="2418603733" sldId="272"/>
            <ac:spMk id="2" creationId="{A185227A-51CB-943F-032D-E02FC54FBE68}"/>
          </ac:spMkLst>
        </pc:spChg>
        <pc:spChg chg="del">
          <ac:chgData name="Joël Cori" userId="fddab5a9c4a6d6b5" providerId="LiveId" clId="{756DFB80-F254-412B-BA74-A13178A1835F}" dt="2023-09-05T12:27:28.448" v="1699" actId="700"/>
          <ac:spMkLst>
            <pc:docMk/>
            <pc:sldMk cId="2418603733" sldId="272"/>
            <ac:spMk id="3" creationId="{0181AA95-20CB-C3F5-28D3-509ADC656E02}"/>
          </ac:spMkLst>
        </pc:spChg>
        <pc:spChg chg="add del mod ord">
          <ac:chgData name="Joël Cori" userId="fddab5a9c4a6d6b5" providerId="LiveId" clId="{756DFB80-F254-412B-BA74-A13178A1835F}" dt="2023-09-05T12:28:05.773" v="1701" actId="700"/>
          <ac:spMkLst>
            <pc:docMk/>
            <pc:sldMk cId="2418603733" sldId="272"/>
            <ac:spMk id="4" creationId="{05C6004A-4F28-4320-9880-4B54D4D37EEB}"/>
          </ac:spMkLst>
        </pc:spChg>
        <pc:spChg chg="add del mod ord">
          <ac:chgData name="Joël Cori" userId="fddab5a9c4a6d6b5" providerId="LiveId" clId="{756DFB80-F254-412B-BA74-A13178A1835F}" dt="2023-09-05T12:28:05.773" v="1701" actId="700"/>
          <ac:spMkLst>
            <pc:docMk/>
            <pc:sldMk cId="2418603733" sldId="272"/>
            <ac:spMk id="5" creationId="{02F83735-8B15-43A0-3B67-5831025AD593}"/>
          </ac:spMkLst>
        </pc:spChg>
        <pc:spChg chg="add mod ord">
          <ac:chgData name="Joël Cori" userId="fddab5a9c4a6d6b5" providerId="LiveId" clId="{756DFB80-F254-412B-BA74-A13178A1835F}" dt="2023-09-05T12:47:20.981" v="1764" actId="26606"/>
          <ac:spMkLst>
            <pc:docMk/>
            <pc:sldMk cId="2418603733" sldId="272"/>
            <ac:spMk id="6" creationId="{48E1944A-FE16-CA07-E3E7-D6E107A0D553}"/>
          </ac:spMkLst>
        </pc:spChg>
        <pc:spChg chg="add del mod ord">
          <ac:chgData name="Joël Cori" userId="fddab5a9c4a6d6b5" providerId="LiveId" clId="{756DFB80-F254-412B-BA74-A13178A1835F}" dt="2023-09-05T12:47:04.329" v="1761"/>
          <ac:spMkLst>
            <pc:docMk/>
            <pc:sldMk cId="2418603733" sldId="272"/>
            <ac:spMk id="7" creationId="{258C5BF4-53AB-ACDA-41E6-BF12F4E1C13A}"/>
          </ac:spMkLst>
        </pc:spChg>
        <pc:spChg chg="add mod ord">
          <ac:chgData name="Joël Cori" userId="fddab5a9c4a6d6b5" providerId="LiveId" clId="{756DFB80-F254-412B-BA74-A13178A1835F}" dt="2023-09-05T12:58:08.332" v="1912" actId="20577"/>
          <ac:spMkLst>
            <pc:docMk/>
            <pc:sldMk cId="2418603733" sldId="272"/>
            <ac:spMk id="8" creationId="{D942275F-05C9-1E6E-8A1D-0FBEA573976C}"/>
          </ac:spMkLst>
        </pc:spChg>
        <pc:spChg chg="add del">
          <ac:chgData name="Joël Cori" userId="fddab5a9c4a6d6b5" providerId="LiveId" clId="{756DFB80-F254-412B-BA74-A13178A1835F}" dt="2023-09-05T12:28:05.773" v="1701" actId="700"/>
          <ac:spMkLst>
            <pc:docMk/>
            <pc:sldMk cId="2418603733" sldId="272"/>
            <ac:spMk id="10" creationId="{99535479-735F-425C-820F-EE2A1625FD9F}"/>
          </ac:spMkLst>
        </pc:spChg>
        <pc:spChg chg="add del mod">
          <ac:chgData name="Joël Cori" userId="fddab5a9c4a6d6b5" providerId="LiveId" clId="{756DFB80-F254-412B-BA74-A13178A1835F}" dt="2023-09-05T12:48:09.526" v="1766"/>
          <ac:spMkLst>
            <pc:docMk/>
            <pc:sldMk cId="2418603733" sldId="272"/>
            <ac:spMk id="13" creationId="{B99F3AD4-DBBD-B962-679C-DE30A1A56A6C}"/>
          </ac:spMkLst>
        </pc:spChg>
        <pc:spChg chg="add del">
          <ac:chgData name="Joël Cori" userId="fddab5a9c4a6d6b5" providerId="LiveId" clId="{756DFB80-F254-412B-BA74-A13178A1835F}" dt="2023-09-05T12:47:20.981" v="1764" actId="26606"/>
          <ac:spMkLst>
            <pc:docMk/>
            <pc:sldMk cId="2418603733" sldId="272"/>
            <ac:spMk id="16" creationId="{1660E788-AFA9-4A1B-9991-6AA74632A15B}"/>
          </ac:spMkLst>
        </pc:spChg>
        <pc:spChg chg="add del">
          <ac:chgData name="Joël Cori" userId="fddab5a9c4a6d6b5" providerId="LiveId" clId="{756DFB80-F254-412B-BA74-A13178A1835F}" dt="2023-09-05T12:47:20.981" v="1764" actId="26606"/>
          <ac:spMkLst>
            <pc:docMk/>
            <pc:sldMk cId="2418603733" sldId="272"/>
            <ac:spMk id="18" creationId="{867D4867-5BA7-4462-B2F6-A23F4A622AA7}"/>
          </ac:spMkLst>
        </pc:spChg>
        <pc:picChg chg="add del mod">
          <ac:chgData name="Joël Cori" userId="fddab5a9c4a6d6b5" providerId="LiveId" clId="{756DFB80-F254-412B-BA74-A13178A1835F}" dt="2023-09-05T12:48:03.664" v="1765" actId="478"/>
          <ac:picMkLst>
            <pc:docMk/>
            <pc:sldMk cId="2418603733" sldId="272"/>
            <ac:picMk id="11" creationId="{D2F5C20C-DDA8-8C95-CD20-0A98913EC4AC}"/>
          </ac:picMkLst>
        </pc:picChg>
        <pc:picChg chg="add mod">
          <ac:chgData name="Joël Cori" userId="fddab5a9c4a6d6b5" providerId="LiveId" clId="{756DFB80-F254-412B-BA74-A13178A1835F}" dt="2023-09-05T12:48:13.502" v="1769" actId="1076"/>
          <ac:picMkLst>
            <pc:docMk/>
            <pc:sldMk cId="2418603733" sldId="272"/>
            <ac:picMk id="15" creationId="{0AD8C968-512E-A0CC-8D07-E133E159EC2F}"/>
          </ac:picMkLst>
        </pc:picChg>
      </pc:sldChg>
      <pc:sldChg chg="addSp delSp modSp new del mod modClrScheme chgLayout">
        <pc:chgData name="Joël Cori" userId="fddab5a9c4a6d6b5" providerId="LiveId" clId="{756DFB80-F254-412B-BA74-A13178A1835F}" dt="2023-09-05T12:56:59.371" v="1786" actId="2696"/>
        <pc:sldMkLst>
          <pc:docMk/>
          <pc:sldMk cId="233375777" sldId="273"/>
        </pc:sldMkLst>
        <pc:spChg chg="del">
          <ac:chgData name="Joël Cori" userId="fddab5a9c4a6d6b5" providerId="LiveId" clId="{756DFB80-F254-412B-BA74-A13178A1835F}" dt="2023-09-05T12:50:18.100" v="1775" actId="700"/>
          <ac:spMkLst>
            <pc:docMk/>
            <pc:sldMk cId="233375777" sldId="273"/>
            <ac:spMk id="2" creationId="{79A0A955-FEF5-D9FB-D812-F56794C6D038}"/>
          </ac:spMkLst>
        </pc:spChg>
        <pc:spChg chg="del">
          <ac:chgData name="Joël Cori" userId="fddab5a9c4a6d6b5" providerId="LiveId" clId="{756DFB80-F254-412B-BA74-A13178A1835F}" dt="2023-09-05T12:50:18.100" v="1775" actId="700"/>
          <ac:spMkLst>
            <pc:docMk/>
            <pc:sldMk cId="233375777" sldId="273"/>
            <ac:spMk id="3" creationId="{1DDC58E6-E8E6-F653-B97F-6F42A1E62B21}"/>
          </ac:spMkLst>
        </pc:spChg>
        <pc:spChg chg="del">
          <ac:chgData name="Joël Cori" userId="fddab5a9c4a6d6b5" providerId="LiveId" clId="{756DFB80-F254-412B-BA74-A13178A1835F}" dt="2023-09-05T12:50:18.100" v="1775" actId="700"/>
          <ac:spMkLst>
            <pc:docMk/>
            <pc:sldMk cId="233375777" sldId="273"/>
            <ac:spMk id="4" creationId="{267ED455-91BB-FA68-CBD8-B37126E1A620}"/>
          </ac:spMkLst>
        </pc:spChg>
        <pc:spChg chg="add mod ord">
          <ac:chgData name="Joël Cori" userId="fddab5a9c4a6d6b5" providerId="LiveId" clId="{756DFB80-F254-412B-BA74-A13178A1835F}" dt="2023-09-05T12:51:19.636" v="1783"/>
          <ac:spMkLst>
            <pc:docMk/>
            <pc:sldMk cId="233375777" sldId="273"/>
            <ac:spMk id="7" creationId="{0AED9DDE-CE68-CE57-B75A-04AEE39E7710}"/>
          </ac:spMkLst>
        </pc:spChg>
        <pc:picChg chg="add mod">
          <ac:chgData name="Joël Cori" userId="fddab5a9c4a6d6b5" providerId="LiveId" clId="{756DFB80-F254-412B-BA74-A13178A1835F}" dt="2023-09-05T12:51:24" v="1785" actId="14100"/>
          <ac:picMkLst>
            <pc:docMk/>
            <pc:sldMk cId="233375777" sldId="273"/>
            <ac:picMk id="6" creationId="{46487E85-5E25-8115-3ABD-7849DA0479A4}"/>
          </ac:picMkLst>
        </pc:picChg>
      </pc:sldChg>
      <pc:sldChg chg="addSp delSp new del mod modClrScheme chgLayout">
        <pc:chgData name="Joël Cori" userId="fddab5a9c4a6d6b5" providerId="LiveId" clId="{756DFB80-F254-412B-BA74-A13178A1835F}" dt="2023-09-05T12:50:11.971" v="1773" actId="2696"/>
        <pc:sldMkLst>
          <pc:docMk/>
          <pc:sldMk cId="1791183390" sldId="273"/>
        </pc:sldMkLst>
        <pc:spChg chg="del">
          <ac:chgData name="Joël Cori" userId="fddab5a9c4a6d6b5" providerId="LiveId" clId="{756DFB80-F254-412B-BA74-A13178A1835F}" dt="2023-09-05T12:48:47.848" v="1771" actId="700"/>
          <ac:spMkLst>
            <pc:docMk/>
            <pc:sldMk cId="1791183390" sldId="273"/>
            <ac:spMk id="2" creationId="{A0A8539A-0505-A270-7DC6-3F6F134FCEE3}"/>
          </ac:spMkLst>
        </pc:spChg>
        <pc:spChg chg="del">
          <ac:chgData name="Joël Cori" userId="fddab5a9c4a6d6b5" providerId="LiveId" clId="{756DFB80-F254-412B-BA74-A13178A1835F}" dt="2023-09-05T12:48:47.848" v="1771" actId="700"/>
          <ac:spMkLst>
            <pc:docMk/>
            <pc:sldMk cId="1791183390" sldId="273"/>
            <ac:spMk id="3" creationId="{7D733094-2FC0-9295-D4E9-793A883C220C}"/>
          </ac:spMkLst>
        </pc:spChg>
        <pc:spChg chg="del">
          <ac:chgData name="Joël Cori" userId="fddab5a9c4a6d6b5" providerId="LiveId" clId="{756DFB80-F254-412B-BA74-A13178A1835F}" dt="2023-09-05T12:48:47.848" v="1771" actId="700"/>
          <ac:spMkLst>
            <pc:docMk/>
            <pc:sldMk cId="1791183390" sldId="273"/>
            <ac:spMk id="4" creationId="{2875EA17-4CE4-A0A5-DE64-B24116467A3B}"/>
          </ac:spMkLst>
        </pc:spChg>
        <pc:spChg chg="add">
          <ac:chgData name="Joël Cori" userId="fddab5a9c4a6d6b5" providerId="LiveId" clId="{756DFB80-F254-412B-BA74-A13178A1835F}" dt="2023-09-05T12:48:59.057" v="1772" actId="22"/>
          <ac:spMkLst>
            <pc:docMk/>
            <pc:sldMk cId="1791183390" sldId="273"/>
            <ac:spMk id="6" creationId="{671005D1-1C1B-48E0-486B-771A61DEE50A}"/>
          </ac:spMkLst>
        </pc:spChg>
      </pc:sldChg>
      <pc:sldChg chg="addSp delSp modSp new mod">
        <pc:chgData name="Joël Cori" userId="fddab5a9c4a6d6b5" providerId="LiveId" clId="{756DFB80-F254-412B-BA74-A13178A1835F}" dt="2023-09-05T18:56:43.722" v="4743" actId="20577"/>
        <pc:sldMkLst>
          <pc:docMk/>
          <pc:sldMk cId="3887582231" sldId="273"/>
        </pc:sldMkLst>
        <pc:spChg chg="mod">
          <ac:chgData name="Joël Cori" userId="fddab5a9c4a6d6b5" providerId="LiveId" clId="{756DFB80-F254-412B-BA74-A13178A1835F}" dt="2023-09-05T12:57:11.578" v="1811" actId="20577"/>
          <ac:spMkLst>
            <pc:docMk/>
            <pc:sldMk cId="3887582231" sldId="273"/>
            <ac:spMk id="2" creationId="{DBFDC413-F6ED-F1CD-FBC3-EE8286F3F0C6}"/>
          </ac:spMkLst>
        </pc:spChg>
        <pc:spChg chg="del">
          <ac:chgData name="Joël Cori" userId="fddab5a9c4a6d6b5" providerId="LiveId" clId="{756DFB80-F254-412B-BA74-A13178A1835F}" dt="2023-09-05T13:05:53.025" v="1914"/>
          <ac:spMkLst>
            <pc:docMk/>
            <pc:sldMk cId="3887582231" sldId="273"/>
            <ac:spMk id="3" creationId="{AD38BEE3-510C-CF1A-916F-2B7D2C2BF6BD}"/>
          </ac:spMkLst>
        </pc:spChg>
        <pc:spChg chg="mod">
          <ac:chgData name="Joël Cori" userId="fddab5a9c4a6d6b5" providerId="LiveId" clId="{756DFB80-F254-412B-BA74-A13178A1835F}" dt="2023-09-05T18:56:43.722" v="4743" actId="20577"/>
          <ac:spMkLst>
            <pc:docMk/>
            <pc:sldMk cId="3887582231" sldId="273"/>
            <ac:spMk id="4" creationId="{26F1DFE6-C3C1-4823-EEC4-21ADB292CE2C}"/>
          </ac:spMkLst>
        </pc:spChg>
        <pc:spChg chg="add del">
          <ac:chgData name="Joël Cori" userId="fddab5a9c4a6d6b5" providerId="LiveId" clId="{756DFB80-F254-412B-BA74-A13178A1835F}" dt="2023-09-05T13:05:56.196" v="1915" actId="478"/>
          <ac:spMkLst>
            <pc:docMk/>
            <pc:sldMk cId="3887582231" sldId="273"/>
            <ac:spMk id="6" creationId="{41B58C2D-CED1-13C9-E446-73C7827A8338}"/>
          </ac:spMkLst>
        </pc:spChg>
        <pc:picChg chg="add mod">
          <ac:chgData name="Joël Cori" userId="fddab5a9c4a6d6b5" providerId="LiveId" clId="{756DFB80-F254-412B-BA74-A13178A1835F}" dt="2023-09-05T13:06:04.118" v="1918" actId="14100"/>
          <ac:picMkLst>
            <pc:docMk/>
            <pc:sldMk cId="3887582231" sldId="273"/>
            <ac:picMk id="8" creationId="{DA5EA44D-4628-F650-7D70-9741756E4F79}"/>
          </ac:picMkLst>
        </pc:picChg>
      </pc:sldChg>
      <pc:sldChg chg="addSp delSp modSp new mod setBg modClrScheme chgLayout">
        <pc:chgData name="Joël Cori" userId="fddab5a9c4a6d6b5" providerId="LiveId" clId="{756DFB80-F254-412B-BA74-A13178A1835F}" dt="2023-09-05T19:07:01.043" v="5143" actId="14100"/>
        <pc:sldMkLst>
          <pc:docMk/>
          <pc:sldMk cId="4254488568" sldId="274"/>
        </pc:sldMkLst>
        <pc:spChg chg="del">
          <ac:chgData name="Joël Cori" userId="fddab5a9c4a6d6b5" providerId="LiveId" clId="{756DFB80-F254-412B-BA74-A13178A1835F}" dt="2023-09-05T13:06:41.983" v="1956" actId="700"/>
          <ac:spMkLst>
            <pc:docMk/>
            <pc:sldMk cId="4254488568" sldId="274"/>
            <ac:spMk id="2" creationId="{25B2D45A-1E21-7537-A199-3C64852FC6CA}"/>
          </ac:spMkLst>
        </pc:spChg>
        <pc:spChg chg="del">
          <ac:chgData name="Joël Cori" userId="fddab5a9c4a6d6b5" providerId="LiveId" clId="{756DFB80-F254-412B-BA74-A13178A1835F}" dt="2023-09-05T13:06:41.983" v="1956" actId="700"/>
          <ac:spMkLst>
            <pc:docMk/>
            <pc:sldMk cId="4254488568" sldId="274"/>
            <ac:spMk id="3" creationId="{963D8011-D35C-79F0-4765-3A6296965978}"/>
          </ac:spMkLst>
        </pc:spChg>
        <pc:spChg chg="add mod">
          <ac:chgData name="Joël Cori" userId="fddab5a9c4a6d6b5" providerId="LiveId" clId="{756DFB80-F254-412B-BA74-A13178A1835F}" dt="2023-09-05T19:06:54.322" v="5142" actId="20577"/>
          <ac:spMkLst>
            <pc:docMk/>
            <pc:sldMk cId="4254488568" sldId="274"/>
            <ac:spMk id="4" creationId="{2B4DD17E-7FAA-18E6-6548-A2B0D799812D}"/>
          </ac:spMkLst>
        </pc:spChg>
        <pc:spChg chg="del">
          <ac:chgData name="Joël Cori" userId="fddab5a9c4a6d6b5" providerId="LiveId" clId="{756DFB80-F254-412B-BA74-A13178A1835F}" dt="2023-09-05T13:06:41.983" v="1956" actId="700"/>
          <ac:spMkLst>
            <pc:docMk/>
            <pc:sldMk cId="4254488568" sldId="274"/>
            <ac:spMk id="4" creationId="{EB8CADE1-F09B-E9EA-6DC1-7E11923EA9C2}"/>
          </ac:spMkLst>
        </pc:spChg>
        <pc:spChg chg="add mod ord">
          <ac:chgData name="Joël Cori" userId="fddab5a9c4a6d6b5" providerId="LiveId" clId="{756DFB80-F254-412B-BA74-A13178A1835F}" dt="2023-09-05T19:07:01.043" v="5143" actId="14100"/>
          <ac:spMkLst>
            <pc:docMk/>
            <pc:sldMk cId="4254488568" sldId="274"/>
            <ac:spMk id="6" creationId="{EC46787E-BDE0-D9ED-D01C-8BE580A9A83A}"/>
          </ac:spMkLst>
        </pc:spChg>
        <pc:spChg chg="add del mod">
          <ac:chgData name="Joël Cori" userId="fddab5a9c4a6d6b5" providerId="LiveId" clId="{756DFB80-F254-412B-BA74-A13178A1835F}" dt="2023-09-05T13:08:07.993" v="1970" actId="22"/>
          <ac:spMkLst>
            <pc:docMk/>
            <pc:sldMk cId="4254488568" sldId="274"/>
            <ac:spMk id="7" creationId="{3EC014E5-1454-D753-9027-9F8F5D78756A}"/>
          </ac:spMkLst>
        </pc:spChg>
        <pc:spChg chg="add del">
          <ac:chgData name="Joël Cori" userId="fddab5a9c4a6d6b5" providerId="LiveId" clId="{756DFB80-F254-412B-BA74-A13178A1835F}" dt="2023-09-05T18:59:40.268" v="4752" actId="26606"/>
          <ac:spMkLst>
            <pc:docMk/>
            <pc:sldMk cId="4254488568" sldId="274"/>
            <ac:spMk id="14" creationId="{6C2997EE-0889-44C3-AC0D-18F26AC9AAAB}"/>
          </ac:spMkLst>
        </pc:spChg>
        <pc:picChg chg="add mod">
          <ac:chgData name="Joël Cori" userId="fddab5a9c4a6d6b5" providerId="LiveId" clId="{756DFB80-F254-412B-BA74-A13178A1835F}" dt="2023-09-05T19:01:20.510" v="4758" actId="1076"/>
          <ac:picMkLst>
            <pc:docMk/>
            <pc:sldMk cId="4254488568" sldId="274"/>
            <ac:picMk id="3" creationId="{E85BFEC2-26A1-291F-FC30-C60F30FBC224}"/>
          </ac:picMkLst>
        </pc:picChg>
        <pc:picChg chg="add mod ord">
          <ac:chgData name="Joël Cori" userId="fddab5a9c4a6d6b5" providerId="LiveId" clId="{756DFB80-F254-412B-BA74-A13178A1835F}" dt="2023-09-05T18:59:40.268" v="4752" actId="26606"/>
          <ac:picMkLst>
            <pc:docMk/>
            <pc:sldMk cId="4254488568" sldId="274"/>
            <ac:picMk id="5" creationId="{7796AD9C-DEEC-B8E7-FCCD-1D233DB05772}"/>
          </ac:picMkLst>
        </pc:picChg>
        <pc:picChg chg="add mod">
          <ac:chgData name="Joël Cori" userId="fddab5a9c4a6d6b5" providerId="LiveId" clId="{756DFB80-F254-412B-BA74-A13178A1835F}" dt="2023-09-05T19:01:18.335" v="4757" actId="1076"/>
          <ac:picMkLst>
            <pc:docMk/>
            <pc:sldMk cId="4254488568" sldId="274"/>
            <ac:picMk id="9" creationId="{4A08C816-685E-B885-9ACF-61651C00B464}"/>
          </ac:picMkLst>
        </pc:picChg>
      </pc:sldChg>
      <pc:sldChg chg="addSp delSp modSp new mod modClrScheme chgLayout">
        <pc:chgData name="Joël Cori" userId="fddab5a9c4a6d6b5" providerId="LiveId" clId="{756DFB80-F254-412B-BA74-A13178A1835F}" dt="2023-09-05T19:31:23.860" v="5904" actId="20577"/>
        <pc:sldMkLst>
          <pc:docMk/>
          <pc:sldMk cId="1683812196" sldId="275"/>
        </pc:sldMkLst>
        <pc:spChg chg="add mod">
          <ac:chgData name="Joël Cori" userId="fddab5a9c4a6d6b5" providerId="LiveId" clId="{756DFB80-F254-412B-BA74-A13178A1835F}" dt="2023-09-05T13:10:37.604" v="2138" actId="313"/>
          <ac:spMkLst>
            <pc:docMk/>
            <pc:sldMk cId="1683812196" sldId="275"/>
            <ac:spMk id="2" creationId="{B8712160-345A-3CB1-6433-07FEFCB378F7}"/>
          </ac:spMkLst>
        </pc:spChg>
        <pc:spChg chg="add del mod">
          <ac:chgData name="Joël Cori" userId="fddab5a9c4a6d6b5" providerId="LiveId" clId="{756DFB80-F254-412B-BA74-A13178A1835F}" dt="2023-09-05T13:12:30.112" v="2245"/>
          <ac:spMkLst>
            <pc:docMk/>
            <pc:sldMk cId="1683812196" sldId="275"/>
            <ac:spMk id="3" creationId="{14E841F5-8119-4381-ACD8-9E489899F291}"/>
          </ac:spMkLst>
        </pc:spChg>
        <pc:spChg chg="add mod">
          <ac:chgData name="Joël Cori" userId="fddab5a9c4a6d6b5" providerId="LiveId" clId="{756DFB80-F254-412B-BA74-A13178A1835F}" dt="2023-09-05T19:31:23.860" v="5904" actId="20577"/>
          <ac:spMkLst>
            <pc:docMk/>
            <pc:sldMk cId="1683812196" sldId="275"/>
            <ac:spMk id="4" creationId="{54872ACF-B7A6-DA56-F8E4-048D5DFAAE57}"/>
          </ac:spMkLst>
        </pc:spChg>
        <pc:spChg chg="add del mod">
          <ac:chgData name="Joël Cori" userId="fddab5a9c4a6d6b5" providerId="LiveId" clId="{756DFB80-F254-412B-BA74-A13178A1835F}" dt="2023-09-05T13:13:17.021" v="2256" actId="478"/>
          <ac:spMkLst>
            <pc:docMk/>
            <pc:sldMk cId="1683812196" sldId="275"/>
            <ac:spMk id="9" creationId="{2DBC9F92-9E2D-1127-D86E-7383E6462112}"/>
          </ac:spMkLst>
        </pc:spChg>
        <pc:spChg chg="add mod">
          <ac:chgData name="Joël Cori" userId="fddab5a9c4a6d6b5" providerId="LiveId" clId="{756DFB80-F254-412B-BA74-A13178A1835F}" dt="2023-09-05T13:13:36.436" v="2260" actId="1076"/>
          <ac:spMkLst>
            <pc:docMk/>
            <pc:sldMk cId="1683812196" sldId="275"/>
            <ac:spMk id="10" creationId="{D3D18967-D3BD-8298-71F8-8F614DBFC720}"/>
          </ac:spMkLst>
        </pc:spChg>
        <pc:picChg chg="add mod">
          <ac:chgData name="Joël Cori" userId="fddab5a9c4a6d6b5" providerId="LiveId" clId="{756DFB80-F254-412B-BA74-A13178A1835F}" dt="2023-09-05T13:17:46.317" v="2344" actId="1076"/>
          <ac:picMkLst>
            <pc:docMk/>
            <pc:sldMk cId="1683812196" sldId="275"/>
            <ac:picMk id="6" creationId="{FE04AB9C-16E4-3CCC-C882-007B8749D016}"/>
          </ac:picMkLst>
        </pc:picChg>
        <pc:picChg chg="add mod">
          <ac:chgData name="Joël Cori" userId="fddab5a9c4a6d6b5" providerId="LiveId" clId="{756DFB80-F254-412B-BA74-A13178A1835F}" dt="2023-09-05T19:18:30.536" v="5246" actId="1076"/>
          <ac:picMkLst>
            <pc:docMk/>
            <pc:sldMk cId="1683812196" sldId="275"/>
            <ac:picMk id="8" creationId="{79D45E99-249A-09FE-27B4-D1AA739B6C06}"/>
          </ac:picMkLst>
        </pc:picChg>
        <pc:picChg chg="add mod">
          <ac:chgData name="Joël Cori" userId="fddab5a9c4a6d6b5" providerId="LiveId" clId="{756DFB80-F254-412B-BA74-A13178A1835F}" dt="2023-09-05T13:14:35.933" v="2265" actId="1076"/>
          <ac:picMkLst>
            <pc:docMk/>
            <pc:sldMk cId="1683812196" sldId="275"/>
            <ac:picMk id="12" creationId="{EBAE33A8-E9AA-630E-6F03-3E51872AA70E}"/>
          </ac:picMkLst>
        </pc:picChg>
        <pc:picChg chg="add mod">
          <ac:chgData name="Joël Cori" userId="fddab5a9c4a6d6b5" providerId="LiveId" clId="{756DFB80-F254-412B-BA74-A13178A1835F}" dt="2023-09-05T13:17:29.522" v="2343" actId="1076"/>
          <ac:picMkLst>
            <pc:docMk/>
            <pc:sldMk cId="1683812196" sldId="275"/>
            <ac:picMk id="14" creationId="{E9AB6855-C5AE-D55F-C2C9-C5E24D5FB955}"/>
          </ac:picMkLst>
        </pc:picChg>
        <pc:cxnChg chg="add mod">
          <ac:chgData name="Joël Cori" userId="fddab5a9c4a6d6b5" providerId="LiveId" clId="{756DFB80-F254-412B-BA74-A13178A1835F}" dt="2023-09-05T13:18:00.834" v="2348" actId="13822"/>
          <ac:cxnSpMkLst>
            <pc:docMk/>
            <pc:sldMk cId="1683812196" sldId="275"/>
            <ac:cxnSpMk id="16" creationId="{5CD79361-7AD6-92DE-768A-940B1A56F102}"/>
          </ac:cxnSpMkLst>
        </pc:cxnChg>
        <pc:cxnChg chg="add mod">
          <ac:chgData name="Joël Cori" userId="fddab5a9c4a6d6b5" providerId="LiveId" clId="{756DFB80-F254-412B-BA74-A13178A1835F}" dt="2023-09-05T13:18:07.283" v="2350" actId="1076"/>
          <ac:cxnSpMkLst>
            <pc:docMk/>
            <pc:sldMk cId="1683812196" sldId="275"/>
            <ac:cxnSpMk id="19" creationId="{71FB1B59-1E58-10A8-755B-3923F6200511}"/>
          </ac:cxnSpMkLst>
        </pc:cxnChg>
      </pc:sldChg>
      <pc:sldChg chg="addSp delSp modSp add mod chgLayout">
        <pc:chgData name="Joël Cori" userId="fddab5a9c4a6d6b5" providerId="LiveId" clId="{756DFB80-F254-412B-BA74-A13178A1835F}" dt="2023-09-05T19:31:30.064" v="5910" actId="20577"/>
        <pc:sldMkLst>
          <pc:docMk/>
          <pc:sldMk cId="4005448051" sldId="276"/>
        </pc:sldMkLst>
        <pc:spChg chg="mod ord">
          <ac:chgData name="Joël Cori" userId="fddab5a9c4a6d6b5" providerId="LiveId" clId="{756DFB80-F254-412B-BA74-A13178A1835F}" dt="2023-09-05T13:29:24.342" v="2467" actId="700"/>
          <ac:spMkLst>
            <pc:docMk/>
            <pc:sldMk cId="4005448051" sldId="276"/>
            <ac:spMk id="2" creationId="{B8712160-345A-3CB1-6433-07FEFCB378F7}"/>
          </ac:spMkLst>
        </pc:spChg>
        <pc:spChg chg="mod ord">
          <ac:chgData name="Joël Cori" userId="fddab5a9c4a6d6b5" providerId="LiveId" clId="{756DFB80-F254-412B-BA74-A13178A1835F}" dt="2023-09-05T19:31:30.064" v="5910" actId="20577"/>
          <ac:spMkLst>
            <pc:docMk/>
            <pc:sldMk cId="4005448051" sldId="276"/>
            <ac:spMk id="4" creationId="{54872ACF-B7A6-DA56-F8E4-048D5DFAAE57}"/>
          </ac:spMkLst>
        </pc:spChg>
        <pc:spChg chg="add del mod">
          <ac:chgData name="Joël Cori" userId="fddab5a9c4a6d6b5" providerId="LiveId" clId="{756DFB80-F254-412B-BA74-A13178A1835F}" dt="2023-09-05T13:18:29.646" v="2355" actId="478"/>
          <ac:spMkLst>
            <pc:docMk/>
            <pc:sldMk cId="4005448051" sldId="276"/>
            <ac:spMk id="5" creationId="{3CB49F12-F686-8828-D2E2-DF75893282E6}"/>
          </ac:spMkLst>
        </pc:spChg>
        <pc:spChg chg="del">
          <ac:chgData name="Joël Cori" userId="fddab5a9c4a6d6b5" providerId="LiveId" clId="{756DFB80-F254-412B-BA74-A13178A1835F}" dt="2023-09-05T13:18:30.439" v="2356" actId="478"/>
          <ac:spMkLst>
            <pc:docMk/>
            <pc:sldMk cId="4005448051" sldId="276"/>
            <ac:spMk id="10" creationId="{D3D18967-D3BD-8298-71F8-8F614DBFC720}"/>
          </ac:spMkLst>
        </pc:spChg>
        <pc:spChg chg="add mod">
          <ac:chgData name="Joël Cori" userId="fddab5a9c4a6d6b5" providerId="LiveId" clId="{756DFB80-F254-412B-BA74-A13178A1835F}" dt="2023-09-05T13:23:16.444" v="2410" actId="1076"/>
          <ac:spMkLst>
            <pc:docMk/>
            <pc:sldMk cId="4005448051" sldId="276"/>
            <ac:spMk id="15" creationId="{38FF66F2-6FE6-0B3A-6A2F-5B7DC2EE03D2}"/>
          </ac:spMkLst>
        </pc:spChg>
        <pc:spChg chg="add del mod">
          <ac:chgData name="Joël Cori" userId="fddab5a9c4a6d6b5" providerId="LiveId" clId="{756DFB80-F254-412B-BA74-A13178A1835F}" dt="2023-09-05T13:23:18.139" v="2411" actId="1076"/>
          <ac:spMkLst>
            <pc:docMk/>
            <pc:sldMk cId="4005448051" sldId="276"/>
            <ac:spMk id="17" creationId="{8CF84535-1663-D771-0DCD-F390F63362CB}"/>
          </ac:spMkLst>
        </pc:spChg>
        <pc:spChg chg="add del mod">
          <ac:chgData name="Joël Cori" userId="fddab5a9c4a6d6b5" providerId="LiveId" clId="{756DFB80-F254-412B-BA74-A13178A1835F}" dt="2023-09-05T13:21:19.252" v="2386" actId="11529"/>
          <ac:spMkLst>
            <pc:docMk/>
            <pc:sldMk cId="4005448051" sldId="276"/>
            <ac:spMk id="18" creationId="{C338667E-A039-9585-745A-38FC1D378C5D}"/>
          </ac:spMkLst>
        </pc:spChg>
        <pc:spChg chg="add mod">
          <ac:chgData name="Joël Cori" userId="fddab5a9c4a6d6b5" providerId="LiveId" clId="{756DFB80-F254-412B-BA74-A13178A1835F}" dt="2023-09-05T13:24:00.986" v="2422" actId="17032"/>
          <ac:spMkLst>
            <pc:docMk/>
            <pc:sldMk cId="4005448051" sldId="276"/>
            <ac:spMk id="24" creationId="{1E238B34-97F6-C907-FB4D-FE6E7A5824CD}"/>
          </ac:spMkLst>
        </pc:spChg>
        <pc:spChg chg="add mod ord">
          <ac:chgData name="Joël Cori" userId="fddab5a9c4a6d6b5" providerId="LiveId" clId="{756DFB80-F254-412B-BA74-A13178A1835F}" dt="2023-09-05T13:29:24.342" v="2467" actId="700"/>
          <ac:spMkLst>
            <pc:docMk/>
            <pc:sldMk cId="4005448051" sldId="276"/>
            <ac:spMk id="29" creationId="{7D7EF282-B6E8-921A-E7D2-2909A4DE7ADD}"/>
          </ac:spMkLst>
        </pc:spChg>
        <pc:picChg chg="del">
          <ac:chgData name="Joël Cori" userId="fddab5a9c4a6d6b5" providerId="LiveId" clId="{756DFB80-F254-412B-BA74-A13178A1835F}" dt="2023-09-05T13:18:20.354" v="2352" actId="478"/>
          <ac:picMkLst>
            <pc:docMk/>
            <pc:sldMk cId="4005448051" sldId="276"/>
            <ac:picMk id="6" creationId="{FE04AB9C-16E4-3CCC-C882-007B8749D016}"/>
          </ac:picMkLst>
        </pc:picChg>
        <pc:picChg chg="del">
          <ac:chgData name="Joël Cori" userId="fddab5a9c4a6d6b5" providerId="LiveId" clId="{756DFB80-F254-412B-BA74-A13178A1835F}" dt="2023-09-05T13:18:23.356" v="2353" actId="478"/>
          <ac:picMkLst>
            <pc:docMk/>
            <pc:sldMk cId="4005448051" sldId="276"/>
            <ac:picMk id="8" creationId="{79D45E99-249A-09FE-27B4-D1AA739B6C06}"/>
          </ac:picMkLst>
        </pc:picChg>
        <pc:picChg chg="add mod">
          <ac:chgData name="Joël Cori" userId="fddab5a9c4a6d6b5" providerId="LiveId" clId="{756DFB80-F254-412B-BA74-A13178A1835F}" dt="2023-09-05T13:19:42.160" v="2364" actId="1076"/>
          <ac:picMkLst>
            <pc:docMk/>
            <pc:sldMk cId="4005448051" sldId="276"/>
            <ac:picMk id="9" creationId="{20B88440-A837-87F8-E5D2-C5856DDFEE37}"/>
          </ac:picMkLst>
        </pc:picChg>
        <pc:picChg chg="del">
          <ac:chgData name="Joël Cori" userId="fddab5a9c4a6d6b5" providerId="LiveId" clId="{756DFB80-F254-412B-BA74-A13178A1835F}" dt="2023-09-05T13:18:24.758" v="2354" actId="478"/>
          <ac:picMkLst>
            <pc:docMk/>
            <pc:sldMk cId="4005448051" sldId="276"/>
            <ac:picMk id="12" creationId="{EBAE33A8-E9AA-630E-6F03-3E51872AA70E}"/>
          </ac:picMkLst>
        </pc:picChg>
        <pc:picChg chg="add mod ord">
          <ac:chgData name="Joël Cori" userId="fddab5a9c4a6d6b5" providerId="LiveId" clId="{756DFB80-F254-412B-BA74-A13178A1835F}" dt="2023-09-05T13:22:58.567" v="2405" actId="1076"/>
          <ac:picMkLst>
            <pc:docMk/>
            <pc:sldMk cId="4005448051" sldId="276"/>
            <ac:picMk id="13" creationId="{2706BEF5-AC85-0D72-EB06-87F2E64A0662}"/>
          </ac:picMkLst>
        </pc:picChg>
        <pc:picChg chg="del">
          <ac:chgData name="Joël Cori" userId="fddab5a9c4a6d6b5" providerId="LiveId" clId="{756DFB80-F254-412B-BA74-A13178A1835F}" dt="2023-09-05T13:18:31.035" v="2357" actId="478"/>
          <ac:picMkLst>
            <pc:docMk/>
            <pc:sldMk cId="4005448051" sldId="276"/>
            <ac:picMk id="14" creationId="{E9AB6855-C5AE-D55F-C2C9-C5E24D5FB955}"/>
          </ac:picMkLst>
        </pc:picChg>
        <pc:picChg chg="add mod">
          <ac:chgData name="Joël Cori" userId="fddab5a9c4a6d6b5" providerId="LiveId" clId="{756DFB80-F254-412B-BA74-A13178A1835F}" dt="2023-09-05T13:23:19.764" v="2412" actId="1076"/>
          <ac:picMkLst>
            <pc:docMk/>
            <pc:sldMk cId="4005448051" sldId="276"/>
            <ac:picMk id="21" creationId="{16E73C65-31BA-D6A7-6768-1B38CBA3A98F}"/>
          </ac:picMkLst>
        </pc:picChg>
        <pc:picChg chg="add mod">
          <ac:chgData name="Joël Cori" userId="fddab5a9c4a6d6b5" providerId="LiveId" clId="{756DFB80-F254-412B-BA74-A13178A1835F}" dt="2023-09-05T13:23:01.611" v="2407" actId="1076"/>
          <ac:picMkLst>
            <pc:docMk/>
            <pc:sldMk cId="4005448051" sldId="276"/>
            <ac:picMk id="23" creationId="{3DDBAED3-56EF-EE0D-A045-E90F17D7165E}"/>
          </ac:picMkLst>
        </pc:picChg>
        <pc:picChg chg="add mod">
          <ac:chgData name="Joël Cori" userId="fddab5a9c4a6d6b5" providerId="LiveId" clId="{756DFB80-F254-412B-BA74-A13178A1835F}" dt="2023-09-05T13:29:32.428" v="2469" actId="1076"/>
          <ac:picMkLst>
            <pc:docMk/>
            <pc:sldMk cId="4005448051" sldId="276"/>
            <ac:picMk id="26" creationId="{D4F4A021-FF54-F24F-A047-280359073D0E}"/>
          </ac:picMkLst>
        </pc:picChg>
        <pc:picChg chg="add mod">
          <ac:chgData name="Joël Cori" userId="fddab5a9c4a6d6b5" providerId="LiveId" clId="{756DFB80-F254-412B-BA74-A13178A1835F}" dt="2023-09-05T13:28:30.356" v="2465" actId="1076"/>
          <ac:picMkLst>
            <pc:docMk/>
            <pc:sldMk cId="4005448051" sldId="276"/>
            <ac:picMk id="28" creationId="{48129030-3E26-50F0-2417-F681AA525397}"/>
          </ac:picMkLst>
        </pc:picChg>
        <pc:cxnChg chg="del">
          <ac:chgData name="Joël Cori" userId="fddab5a9c4a6d6b5" providerId="LiveId" clId="{756DFB80-F254-412B-BA74-A13178A1835F}" dt="2023-09-05T13:25:05.984" v="2452" actId="478"/>
          <ac:cxnSpMkLst>
            <pc:docMk/>
            <pc:sldMk cId="4005448051" sldId="276"/>
            <ac:cxnSpMk id="19" creationId="{71FB1B59-1E58-10A8-755B-3923F6200511}"/>
          </ac:cxnSpMkLst>
        </pc:cxnChg>
      </pc:sldChg>
      <pc:sldChg chg="addSp delSp modSp new del mod">
        <pc:chgData name="Joël Cori" userId="fddab5a9c4a6d6b5" providerId="LiveId" clId="{756DFB80-F254-412B-BA74-A13178A1835F}" dt="2023-09-05T19:01:01.312" v="4755" actId="2696"/>
        <pc:sldMkLst>
          <pc:docMk/>
          <pc:sldMk cId="1936416847" sldId="277"/>
        </pc:sldMkLst>
        <pc:spChg chg="mod">
          <ac:chgData name="Joël Cori" userId="fddab5a9c4a6d6b5" providerId="LiveId" clId="{756DFB80-F254-412B-BA74-A13178A1835F}" dt="2023-09-05T13:29:49.160" v="2501" actId="20577"/>
          <ac:spMkLst>
            <pc:docMk/>
            <pc:sldMk cId="1936416847" sldId="277"/>
            <ac:spMk id="2" creationId="{DF7FE958-522C-501F-870F-45D8BA579B19}"/>
          </ac:spMkLst>
        </pc:spChg>
        <pc:spChg chg="del">
          <ac:chgData name="Joël Cori" userId="fddab5a9c4a6d6b5" providerId="LiveId" clId="{756DFB80-F254-412B-BA74-A13178A1835F}" dt="2023-09-05T13:32:12.876" v="2721"/>
          <ac:spMkLst>
            <pc:docMk/>
            <pc:sldMk cId="1936416847" sldId="277"/>
            <ac:spMk id="3" creationId="{B06A7494-C8A4-72C8-4796-6E082F68667B}"/>
          </ac:spMkLst>
        </pc:spChg>
        <pc:spChg chg="mod">
          <ac:chgData name="Joël Cori" userId="fddab5a9c4a6d6b5" providerId="LiveId" clId="{756DFB80-F254-412B-BA74-A13178A1835F}" dt="2023-09-05T13:50:09.307" v="2983" actId="20577"/>
          <ac:spMkLst>
            <pc:docMk/>
            <pc:sldMk cId="1936416847" sldId="277"/>
            <ac:spMk id="4" creationId="{0BA467A6-86FC-B492-C658-B1E937366FCC}"/>
          </ac:spMkLst>
        </pc:spChg>
        <pc:spChg chg="add mod">
          <ac:chgData name="Joël Cori" userId="fddab5a9c4a6d6b5" providerId="LiveId" clId="{756DFB80-F254-412B-BA74-A13178A1835F}" dt="2023-09-05T13:41:03.057" v="2842" actId="14100"/>
          <ac:spMkLst>
            <pc:docMk/>
            <pc:sldMk cId="1936416847" sldId="277"/>
            <ac:spMk id="11" creationId="{45F933E4-2DBF-07C5-4FE7-52650794A3DE}"/>
          </ac:spMkLst>
        </pc:spChg>
        <pc:spChg chg="add del">
          <ac:chgData name="Joël Cori" userId="fddab5a9c4a6d6b5" providerId="LiveId" clId="{756DFB80-F254-412B-BA74-A13178A1835F}" dt="2023-09-05T13:40:44.430" v="2834"/>
          <ac:spMkLst>
            <pc:docMk/>
            <pc:sldMk cId="1936416847" sldId="277"/>
            <ac:spMk id="12" creationId="{8F0E4DE3-4964-3317-8F26-C9D24FB8A676}"/>
          </ac:spMkLst>
        </pc:spChg>
        <pc:spChg chg="add mod">
          <ac:chgData name="Joël Cori" userId="fddab5a9c4a6d6b5" providerId="LiveId" clId="{756DFB80-F254-412B-BA74-A13178A1835F}" dt="2023-09-05T13:44:02.602" v="2898" actId="1076"/>
          <ac:spMkLst>
            <pc:docMk/>
            <pc:sldMk cId="1936416847" sldId="277"/>
            <ac:spMk id="13" creationId="{B4CD27AE-357C-DE26-0F88-4903216B3A0E}"/>
          </ac:spMkLst>
        </pc:spChg>
        <pc:picChg chg="add mod modCrop">
          <ac:chgData name="Joël Cori" userId="fddab5a9c4a6d6b5" providerId="LiveId" clId="{756DFB80-F254-412B-BA74-A13178A1835F}" dt="2023-09-05T13:34:23.695" v="2808" actId="732"/>
          <ac:picMkLst>
            <pc:docMk/>
            <pc:sldMk cId="1936416847" sldId="277"/>
            <ac:picMk id="6" creationId="{0EEB3E12-599A-1EF8-253C-17275E71C4DB}"/>
          </ac:picMkLst>
        </pc:picChg>
        <pc:picChg chg="add mod modCrop">
          <ac:chgData name="Joël Cori" userId="fddab5a9c4a6d6b5" providerId="LiveId" clId="{756DFB80-F254-412B-BA74-A13178A1835F}" dt="2023-09-05T13:44:07.645" v="2899" actId="1076"/>
          <ac:picMkLst>
            <pc:docMk/>
            <pc:sldMk cId="1936416847" sldId="277"/>
            <ac:picMk id="7" creationId="{AECA46C7-3107-6878-E05C-042A82561A1B}"/>
          </ac:picMkLst>
        </pc:picChg>
        <pc:picChg chg="add del mod">
          <ac:chgData name="Joël Cori" userId="fddab5a9c4a6d6b5" providerId="LiveId" clId="{756DFB80-F254-412B-BA74-A13178A1835F}" dt="2023-09-05T13:33:06.437" v="2785" actId="478"/>
          <ac:picMkLst>
            <pc:docMk/>
            <pc:sldMk cId="1936416847" sldId="277"/>
            <ac:picMk id="7" creationId="{B9A49ABA-D63E-BA96-73E0-4F256D309402}"/>
          </ac:picMkLst>
        </pc:picChg>
        <pc:picChg chg="add del mod">
          <ac:chgData name="Joël Cori" userId="fddab5a9c4a6d6b5" providerId="LiveId" clId="{756DFB80-F254-412B-BA74-A13178A1835F}" dt="2023-09-05T13:33:09.377" v="2787" actId="478"/>
          <ac:picMkLst>
            <pc:docMk/>
            <pc:sldMk cId="1936416847" sldId="277"/>
            <ac:picMk id="8" creationId="{D89170C4-C27C-9F3E-FB2F-1A2B75F72F59}"/>
          </ac:picMkLst>
        </pc:picChg>
        <pc:picChg chg="add mod modCrop">
          <ac:chgData name="Joël Cori" userId="fddab5a9c4a6d6b5" providerId="LiveId" clId="{756DFB80-F254-412B-BA74-A13178A1835F}" dt="2023-09-05T13:34:58.303" v="2813" actId="1076"/>
          <ac:picMkLst>
            <pc:docMk/>
            <pc:sldMk cId="1936416847" sldId="277"/>
            <ac:picMk id="9" creationId="{3C00EE01-6436-6935-6309-DDC317467E38}"/>
          </ac:picMkLst>
        </pc:picChg>
        <pc:picChg chg="add del mod">
          <ac:chgData name="Joël Cori" userId="fddab5a9c4a6d6b5" providerId="LiveId" clId="{756DFB80-F254-412B-BA74-A13178A1835F}" dt="2023-09-05T13:33:37.217" v="2795" actId="478"/>
          <ac:picMkLst>
            <pc:docMk/>
            <pc:sldMk cId="1936416847" sldId="277"/>
            <ac:picMk id="10" creationId="{37E16987-9ACD-FC42-8822-4D6B5F202482}"/>
          </ac:picMkLst>
        </pc:picChg>
        <pc:picChg chg="add del mod">
          <ac:chgData name="Joël Cori" userId="fddab5a9c4a6d6b5" providerId="LiveId" clId="{756DFB80-F254-412B-BA74-A13178A1835F}" dt="2023-09-05T13:33:39.913" v="2797" actId="478"/>
          <ac:picMkLst>
            <pc:docMk/>
            <pc:sldMk cId="1936416847" sldId="277"/>
            <ac:picMk id="11" creationId="{A90A864B-A9D8-4E32-5DF9-FF3C70E624BB}"/>
          </ac:picMkLst>
        </pc:picChg>
        <pc:picChg chg="add del">
          <ac:chgData name="Joël Cori" userId="fddab5a9c4a6d6b5" providerId="LiveId" clId="{756DFB80-F254-412B-BA74-A13178A1835F}" dt="2023-09-05T13:40:44.430" v="2834"/>
          <ac:picMkLst>
            <pc:docMk/>
            <pc:sldMk cId="1936416847" sldId="277"/>
            <ac:picMk id="1026" creationId="{2BFB20F7-1C0C-CBCC-32BE-BCBB8F8B3DFC}"/>
          </ac:picMkLst>
        </pc:picChg>
        <pc:cxnChg chg="add mod">
          <ac:chgData name="Joël Cori" userId="fddab5a9c4a6d6b5" providerId="LiveId" clId="{756DFB80-F254-412B-BA74-A13178A1835F}" dt="2023-09-05T13:44:43.861" v="2906" actId="1076"/>
          <ac:cxnSpMkLst>
            <pc:docMk/>
            <pc:sldMk cId="1936416847" sldId="277"/>
            <ac:cxnSpMk id="14" creationId="{21B83194-860E-011D-3967-083B862F49A9}"/>
          </ac:cxnSpMkLst>
        </pc:cxnChg>
      </pc:sldChg>
      <pc:sldChg chg="addSp modSp add mod">
        <pc:chgData name="Joël Cori" userId="fddab5a9c4a6d6b5" providerId="LiveId" clId="{756DFB80-F254-412B-BA74-A13178A1835F}" dt="2023-09-05T19:31:17.568" v="5898" actId="20577"/>
        <pc:sldMkLst>
          <pc:docMk/>
          <pc:sldMk cId="2080789488" sldId="277"/>
        </pc:sldMkLst>
        <pc:spChg chg="mod">
          <ac:chgData name="Joël Cori" userId="fddab5a9c4a6d6b5" providerId="LiveId" clId="{756DFB80-F254-412B-BA74-A13178A1835F}" dt="2023-09-05T19:31:17.568" v="5898" actId="20577"/>
          <ac:spMkLst>
            <pc:docMk/>
            <pc:sldMk cId="2080789488" sldId="277"/>
            <ac:spMk id="4" creationId="{0BA467A6-86FC-B492-C658-B1E937366FCC}"/>
          </ac:spMkLst>
        </pc:spChg>
        <pc:picChg chg="add mod">
          <ac:chgData name="Joël Cori" userId="fddab5a9c4a6d6b5" providerId="LiveId" clId="{756DFB80-F254-412B-BA74-A13178A1835F}" dt="2023-09-05T19:10:02.885" v="5193" actId="1076"/>
          <ac:picMkLst>
            <pc:docMk/>
            <pc:sldMk cId="2080789488" sldId="277"/>
            <ac:picMk id="3" creationId="{4B27535B-BBCA-D246-E5FB-7496C66FFB8D}"/>
          </ac:picMkLst>
        </pc:picChg>
      </pc:sldChg>
      <pc:sldChg chg="addSp delSp modSp add del mod">
        <pc:chgData name="Joël Cori" userId="fddab5a9c4a6d6b5" providerId="LiveId" clId="{756DFB80-F254-412B-BA74-A13178A1835F}" dt="2023-09-05T19:01:01.312" v="4755" actId="2696"/>
        <pc:sldMkLst>
          <pc:docMk/>
          <pc:sldMk cId="845650707" sldId="278"/>
        </pc:sldMkLst>
        <pc:spChg chg="mod">
          <ac:chgData name="Joël Cori" userId="fddab5a9c4a6d6b5" providerId="LiveId" clId="{756DFB80-F254-412B-BA74-A13178A1835F}" dt="2023-09-05T13:50:14.846" v="2986" actId="27636"/>
          <ac:spMkLst>
            <pc:docMk/>
            <pc:sldMk cId="845650707" sldId="278"/>
            <ac:spMk id="4" creationId="{0BA467A6-86FC-B492-C658-B1E937366FCC}"/>
          </ac:spMkLst>
        </pc:spChg>
        <pc:spChg chg="del">
          <ac:chgData name="Joël Cori" userId="fddab5a9c4a6d6b5" providerId="LiveId" clId="{756DFB80-F254-412B-BA74-A13178A1835F}" dt="2023-09-05T13:45:26.227" v="2908" actId="478"/>
          <ac:spMkLst>
            <pc:docMk/>
            <pc:sldMk cId="845650707" sldId="278"/>
            <ac:spMk id="11" creationId="{45F933E4-2DBF-07C5-4FE7-52650794A3DE}"/>
          </ac:spMkLst>
        </pc:spChg>
        <pc:spChg chg="add del mod">
          <ac:chgData name="Joël Cori" userId="fddab5a9c4a6d6b5" providerId="LiveId" clId="{756DFB80-F254-412B-BA74-A13178A1835F}" dt="2023-09-05T13:45:29.405" v="2909" actId="478"/>
          <ac:spMkLst>
            <pc:docMk/>
            <pc:sldMk cId="845650707" sldId="278"/>
            <ac:spMk id="12" creationId="{A0F21C3C-EF0C-B0A1-D9E4-B8DA2E9AF73E}"/>
          </ac:spMkLst>
        </pc:spChg>
        <pc:spChg chg="del">
          <ac:chgData name="Joël Cori" userId="fddab5a9c4a6d6b5" providerId="LiveId" clId="{756DFB80-F254-412B-BA74-A13178A1835F}" dt="2023-09-05T13:45:26.227" v="2908" actId="478"/>
          <ac:spMkLst>
            <pc:docMk/>
            <pc:sldMk cId="845650707" sldId="278"/>
            <ac:spMk id="13" creationId="{B4CD27AE-357C-DE26-0F88-4903216B3A0E}"/>
          </ac:spMkLst>
        </pc:spChg>
        <pc:spChg chg="add mod">
          <ac:chgData name="Joël Cori" userId="fddab5a9c4a6d6b5" providerId="LiveId" clId="{756DFB80-F254-412B-BA74-A13178A1835F}" dt="2023-09-05T13:52:49.109" v="3003" actId="20577"/>
          <ac:spMkLst>
            <pc:docMk/>
            <pc:sldMk cId="845650707" sldId="278"/>
            <ac:spMk id="21" creationId="{AA0157A5-C454-9F30-08AD-4B9681B4A4CF}"/>
          </ac:spMkLst>
        </pc:spChg>
        <pc:spChg chg="add mod">
          <ac:chgData name="Joël Cori" userId="fddab5a9c4a6d6b5" providerId="LiveId" clId="{756DFB80-F254-412B-BA74-A13178A1835F}" dt="2023-09-05T13:57:22.319" v="3128" actId="1076"/>
          <ac:spMkLst>
            <pc:docMk/>
            <pc:sldMk cId="845650707" sldId="278"/>
            <ac:spMk id="25" creationId="{4F1D64C7-A2F2-7166-1694-314681B69050}"/>
          </ac:spMkLst>
        </pc:spChg>
        <pc:spChg chg="add mod">
          <ac:chgData name="Joël Cori" userId="fddab5a9c4a6d6b5" providerId="LiveId" clId="{756DFB80-F254-412B-BA74-A13178A1835F}" dt="2023-09-05T13:52:52.844" v="3005" actId="1076"/>
          <ac:spMkLst>
            <pc:docMk/>
            <pc:sldMk cId="845650707" sldId="278"/>
            <ac:spMk id="28" creationId="{0250852C-99EA-B154-82D6-3BA26E71863C}"/>
          </ac:spMkLst>
        </pc:spChg>
        <pc:spChg chg="add mod">
          <ac:chgData name="Joël Cori" userId="fddab5a9c4a6d6b5" providerId="LiveId" clId="{756DFB80-F254-412B-BA74-A13178A1835F}" dt="2023-09-05T14:00:17.539" v="3148" actId="1076"/>
          <ac:spMkLst>
            <pc:docMk/>
            <pc:sldMk cId="845650707" sldId="278"/>
            <ac:spMk id="29" creationId="{EA535F41-5F86-D02A-6292-08EBC22D9777}"/>
          </ac:spMkLst>
        </pc:spChg>
        <pc:picChg chg="del">
          <ac:chgData name="Joël Cori" userId="fddab5a9c4a6d6b5" providerId="LiveId" clId="{756DFB80-F254-412B-BA74-A13178A1835F}" dt="2023-09-05T13:45:26.227" v="2908" actId="478"/>
          <ac:picMkLst>
            <pc:docMk/>
            <pc:sldMk cId="845650707" sldId="278"/>
            <ac:picMk id="5" creationId="{138EEEEB-4D71-E92E-3779-EDC203159AE6}"/>
          </ac:picMkLst>
        </pc:picChg>
        <pc:picChg chg="mod modCrop">
          <ac:chgData name="Joël Cori" userId="fddab5a9c4a6d6b5" providerId="LiveId" clId="{756DFB80-F254-412B-BA74-A13178A1835F}" dt="2023-09-05T13:54:15.806" v="3015" actId="14100"/>
          <ac:picMkLst>
            <pc:docMk/>
            <pc:sldMk cId="845650707" sldId="278"/>
            <ac:picMk id="5" creationId="{29B33F72-85ED-AD10-327F-D6698077BBFF}"/>
          </ac:picMkLst>
        </pc:picChg>
        <pc:picChg chg="del">
          <ac:chgData name="Joël Cori" userId="fddab5a9c4a6d6b5" providerId="LiveId" clId="{756DFB80-F254-412B-BA74-A13178A1835F}" dt="2023-09-05T13:45:26.227" v="2908" actId="478"/>
          <ac:picMkLst>
            <pc:docMk/>
            <pc:sldMk cId="845650707" sldId="278"/>
            <ac:picMk id="6" creationId="{0EEB3E12-599A-1EF8-253C-17275E71C4DB}"/>
          </ac:picMkLst>
        </pc:picChg>
        <pc:picChg chg="del">
          <ac:chgData name="Joël Cori" userId="fddab5a9c4a6d6b5" providerId="LiveId" clId="{756DFB80-F254-412B-BA74-A13178A1835F}" dt="2023-09-05T13:45:26.227" v="2908" actId="478"/>
          <ac:picMkLst>
            <pc:docMk/>
            <pc:sldMk cId="845650707" sldId="278"/>
            <ac:picMk id="7" creationId="{AECA46C7-3107-6878-E05C-042A82561A1B}"/>
          </ac:picMkLst>
        </pc:picChg>
        <pc:picChg chg="del">
          <ac:chgData name="Joël Cori" userId="fddab5a9c4a6d6b5" providerId="LiveId" clId="{756DFB80-F254-412B-BA74-A13178A1835F}" dt="2023-09-05T13:45:26.227" v="2908" actId="478"/>
          <ac:picMkLst>
            <pc:docMk/>
            <pc:sldMk cId="845650707" sldId="278"/>
            <ac:picMk id="8" creationId="{4B9A8732-2661-A4FE-72C8-18A834654891}"/>
          </ac:picMkLst>
        </pc:picChg>
        <pc:picChg chg="del">
          <ac:chgData name="Joël Cori" userId="fddab5a9c4a6d6b5" providerId="LiveId" clId="{756DFB80-F254-412B-BA74-A13178A1835F}" dt="2023-09-05T13:45:26.227" v="2908" actId="478"/>
          <ac:picMkLst>
            <pc:docMk/>
            <pc:sldMk cId="845650707" sldId="278"/>
            <ac:picMk id="9" creationId="{3C00EE01-6436-6935-6309-DDC317467E38}"/>
          </ac:picMkLst>
        </pc:picChg>
        <pc:picChg chg="add del mod">
          <ac:chgData name="Joël Cori" userId="fddab5a9c4a6d6b5" providerId="LiveId" clId="{756DFB80-F254-412B-BA74-A13178A1835F}" dt="2023-09-05T13:46:10.089" v="2916" actId="478"/>
          <ac:picMkLst>
            <pc:docMk/>
            <pc:sldMk cId="845650707" sldId="278"/>
            <ac:picMk id="16" creationId="{3CF7F7D2-FD88-F37B-39B6-254DEAF92E9E}"/>
          </ac:picMkLst>
        </pc:picChg>
        <pc:picChg chg="add mod">
          <ac:chgData name="Joël Cori" userId="fddab5a9c4a6d6b5" providerId="LiveId" clId="{756DFB80-F254-412B-BA74-A13178A1835F}" dt="2023-09-05T13:46:21.721" v="2920" actId="1076"/>
          <ac:picMkLst>
            <pc:docMk/>
            <pc:sldMk cId="845650707" sldId="278"/>
            <ac:picMk id="18" creationId="{3CCC280A-58CE-6AF4-9764-CC6241BCDA46}"/>
          </ac:picMkLst>
        </pc:picChg>
        <pc:picChg chg="add mod">
          <ac:chgData name="Joël Cori" userId="fddab5a9c4a6d6b5" providerId="LiveId" clId="{756DFB80-F254-412B-BA74-A13178A1835F}" dt="2023-09-05T13:47:13.166" v="2924" actId="1076"/>
          <ac:picMkLst>
            <pc:docMk/>
            <pc:sldMk cId="845650707" sldId="278"/>
            <ac:picMk id="20" creationId="{30141E9F-CFCF-9B4E-1682-BFF017EFFA20}"/>
          </ac:picMkLst>
        </pc:picChg>
        <pc:picChg chg="add mod">
          <ac:chgData name="Joël Cori" userId="fddab5a9c4a6d6b5" providerId="LiveId" clId="{756DFB80-F254-412B-BA74-A13178A1835F}" dt="2023-09-05T13:49:40.746" v="2934" actId="1076"/>
          <ac:picMkLst>
            <pc:docMk/>
            <pc:sldMk cId="845650707" sldId="278"/>
            <ac:picMk id="23" creationId="{A6577B41-FD62-B0FA-9434-D5CEB4DE8EA2}"/>
          </ac:picMkLst>
        </pc:picChg>
        <pc:picChg chg="add mod">
          <ac:chgData name="Joël Cori" userId="fddab5a9c4a6d6b5" providerId="LiveId" clId="{756DFB80-F254-412B-BA74-A13178A1835F}" dt="2023-09-05T13:52:45.885" v="3001" actId="1076"/>
          <ac:picMkLst>
            <pc:docMk/>
            <pc:sldMk cId="845650707" sldId="278"/>
            <ac:picMk id="27" creationId="{386F2F5B-78C9-1029-D77F-7839B2305CAC}"/>
          </ac:picMkLst>
        </pc:picChg>
        <pc:picChg chg="add mod modCrop">
          <ac:chgData name="Joël Cori" userId="fddab5a9c4a6d6b5" providerId="LiveId" clId="{756DFB80-F254-412B-BA74-A13178A1835F}" dt="2023-09-05T13:58:35.658" v="3141" actId="1076"/>
          <ac:picMkLst>
            <pc:docMk/>
            <pc:sldMk cId="845650707" sldId="278"/>
            <ac:picMk id="39" creationId="{D6BECE95-ECE9-7B5E-80C5-A4470D35811E}"/>
          </ac:picMkLst>
        </pc:picChg>
        <pc:cxnChg chg="del">
          <ac:chgData name="Joël Cori" userId="fddab5a9c4a6d6b5" providerId="LiveId" clId="{756DFB80-F254-412B-BA74-A13178A1835F}" dt="2023-09-05T13:45:31.613" v="2910" actId="478"/>
          <ac:cxnSpMkLst>
            <pc:docMk/>
            <pc:sldMk cId="845650707" sldId="278"/>
            <ac:cxnSpMk id="10" creationId="{DCDF7A31-2916-65D7-7887-8E2B78DEE398}"/>
          </ac:cxnSpMkLst>
        </pc:cxnChg>
        <pc:cxnChg chg="del">
          <ac:chgData name="Joël Cori" userId="fddab5a9c4a6d6b5" providerId="LiveId" clId="{756DFB80-F254-412B-BA74-A13178A1835F}" dt="2023-09-05T13:45:32.979" v="2911" actId="478"/>
          <ac:cxnSpMkLst>
            <pc:docMk/>
            <pc:sldMk cId="845650707" sldId="278"/>
            <ac:cxnSpMk id="14" creationId="{21B83194-860E-011D-3967-083B862F49A9}"/>
          </ac:cxnSpMkLst>
        </pc:cxnChg>
        <pc:cxnChg chg="add mod">
          <ac:chgData name="Joël Cori" userId="fddab5a9c4a6d6b5" providerId="LiveId" clId="{756DFB80-F254-412B-BA74-A13178A1835F}" dt="2023-09-05T14:00:33.176" v="3153" actId="1076"/>
          <ac:cxnSpMkLst>
            <pc:docMk/>
            <pc:sldMk cId="845650707" sldId="278"/>
            <ac:cxnSpMk id="31" creationId="{5759C40C-15E7-7014-7C88-0662012F7CEB}"/>
          </ac:cxnSpMkLst>
        </pc:cxnChg>
        <pc:cxnChg chg="add mod">
          <ac:chgData name="Joël Cori" userId="fddab5a9c4a6d6b5" providerId="LiveId" clId="{756DFB80-F254-412B-BA74-A13178A1835F}" dt="2023-09-05T14:00:31.490" v="3152" actId="1076"/>
          <ac:cxnSpMkLst>
            <pc:docMk/>
            <pc:sldMk cId="845650707" sldId="278"/>
            <ac:cxnSpMk id="32" creationId="{EC33FEBE-F3BF-86B2-8F92-0F042A6A9053}"/>
          </ac:cxnSpMkLst>
        </pc:cxnChg>
        <pc:cxnChg chg="add mod">
          <ac:chgData name="Joël Cori" userId="fddab5a9c4a6d6b5" providerId="LiveId" clId="{756DFB80-F254-412B-BA74-A13178A1835F}" dt="2023-09-05T14:00:42.891" v="3154" actId="1076"/>
          <ac:cxnSpMkLst>
            <pc:docMk/>
            <pc:sldMk cId="845650707" sldId="278"/>
            <ac:cxnSpMk id="33" creationId="{4DB5C47D-66A8-A40C-D220-CD4163D922D9}"/>
          </ac:cxnSpMkLst>
        </pc:cxnChg>
        <pc:cxnChg chg="add del mod">
          <ac:chgData name="Joël Cori" userId="fddab5a9c4a6d6b5" providerId="LiveId" clId="{756DFB80-F254-412B-BA74-A13178A1835F}" dt="2023-09-05T13:56:04.149" v="3111"/>
          <ac:cxnSpMkLst>
            <pc:docMk/>
            <pc:sldMk cId="845650707" sldId="278"/>
            <ac:cxnSpMk id="34" creationId="{8CDD0C12-2113-EDA2-398D-13DDD5AC6A41}"/>
          </ac:cxnSpMkLst>
        </pc:cxnChg>
        <pc:cxnChg chg="add mod">
          <ac:chgData name="Joël Cori" userId="fddab5a9c4a6d6b5" providerId="LiveId" clId="{756DFB80-F254-412B-BA74-A13178A1835F}" dt="2023-09-05T13:57:05.837" v="3124" actId="1076"/>
          <ac:cxnSpMkLst>
            <pc:docMk/>
            <pc:sldMk cId="845650707" sldId="278"/>
            <ac:cxnSpMk id="35" creationId="{83D0D0E1-D84C-306D-C2B5-00A88F3B2C9F}"/>
          </ac:cxnSpMkLst>
        </pc:cxnChg>
        <pc:cxnChg chg="add mod">
          <ac:chgData name="Joël Cori" userId="fddab5a9c4a6d6b5" providerId="LiveId" clId="{756DFB80-F254-412B-BA74-A13178A1835F}" dt="2023-09-05T13:57:16.024" v="3127" actId="14100"/>
          <ac:cxnSpMkLst>
            <pc:docMk/>
            <pc:sldMk cId="845650707" sldId="278"/>
            <ac:cxnSpMk id="36" creationId="{E0DB15A0-700C-CD75-CC8E-DF1E31DB5928}"/>
          </ac:cxnSpMkLst>
        </pc:cxnChg>
        <pc:cxnChg chg="add mod">
          <ac:chgData name="Joël Cori" userId="fddab5a9c4a6d6b5" providerId="LiveId" clId="{756DFB80-F254-412B-BA74-A13178A1835F}" dt="2023-09-05T13:58:48.678" v="3144" actId="14100"/>
          <ac:cxnSpMkLst>
            <pc:docMk/>
            <pc:sldMk cId="845650707" sldId="278"/>
            <ac:cxnSpMk id="40" creationId="{58060E38-3045-E425-1AF8-739CF23B4060}"/>
          </ac:cxnSpMkLst>
        </pc:cxnChg>
        <pc:cxnChg chg="add mod">
          <ac:chgData name="Joël Cori" userId="fddab5a9c4a6d6b5" providerId="LiveId" clId="{756DFB80-F254-412B-BA74-A13178A1835F}" dt="2023-09-05T13:58:56.252" v="3147" actId="14100"/>
          <ac:cxnSpMkLst>
            <pc:docMk/>
            <pc:sldMk cId="845650707" sldId="278"/>
            <ac:cxnSpMk id="42" creationId="{3207FC25-18C2-26E3-3A86-917319A94FB9}"/>
          </ac:cxnSpMkLst>
        </pc:cxnChg>
      </pc:sldChg>
      <pc:sldChg chg="addSp delSp modSp add mod">
        <pc:chgData name="Joël Cori" userId="fddab5a9c4a6d6b5" providerId="LiveId" clId="{756DFB80-F254-412B-BA74-A13178A1835F}" dt="2023-09-05T19:31:09.330" v="5888" actId="20577"/>
        <pc:sldMkLst>
          <pc:docMk/>
          <pc:sldMk cId="1503918543" sldId="278"/>
        </pc:sldMkLst>
        <pc:spChg chg="add del mod">
          <ac:chgData name="Joël Cori" userId="fddab5a9c4a6d6b5" providerId="LiveId" clId="{756DFB80-F254-412B-BA74-A13178A1835F}" dt="2023-09-05T19:15:01.978" v="5211" actId="478"/>
          <ac:spMkLst>
            <pc:docMk/>
            <pc:sldMk cId="1503918543" sldId="278"/>
            <ac:spMk id="3" creationId="{774D2850-AD58-E064-84CD-BE48E2F3DCBB}"/>
          </ac:spMkLst>
        </pc:spChg>
        <pc:spChg chg="mod">
          <ac:chgData name="Joël Cori" userId="fddab5a9c4a6d6b5" providerId="LiveId" clId="{756DFB80-F254-412B-BA74-A13178A1835F}" dt="2023-09-05T19:31:09.330" v="5888" actId="20577"/>
          <ac:spMkLst>
            <pc:docMk/>
            <pc:sldMk cId="1503918543" sldId="278"/>
            <ac:spMk id="4" creationId="{0BA467A6-86FC-B492-C658-B1E937366FCC}"/>
          </ac:spMkLst>
        </pc:spChg>
        <pc:spChg chg="add del">
          <ac:chgData name="Joël Cori" userId="fddab5a9c4a6d6b5" providerId="LiveId" clId="{756DFB80-F254-412B-BA74-A13178A1835F}" dt="2023-09-05T19:14:52.303" v="5207"/>
          <ac:spMkLst>
            <pc:docMk/>
            <pc:sldMk cId="1503918543" sldId="278"/>
            <ac:spMk id="6" creationId="{39A9C20E-31B0-6CCA-6B76-6043BC0D35FC}"/>
          </ac:spMkLst>
        </pc:spChg>
        <pc:spChg chg="add mod">
          <ac:chgData name="Joël Cori" userId="fddab5a9c4a6d6b5" providerId="LiveId" clId="{756DFB80-F254-412B-BA74-A13178A1835F}" dt="2023-09-05T19:15:37.176" v="5227" actId="1076"/>
          <ac:spMkLst>
            <pc:docMk/>
            <pc:sldMk cId="1503918543" sldId="278"/>
            <ac:spMk id="7" creationId="{B81F551E-C50D-712D-6E2A-D5A18F767757}"/>
          </ac:spMkLst>
        </pc:spChg>
        <pc:spChg chg="add del mod">
          <ac:chgData name="Joël Cori" userId="fddab5a9c4a6d6b5" providerId="LiveId" clId="{756DFB80-F254-412B-BA74-A13178A1835F}" dt="2023-09-05T19:14:58.236" v="5210"/>
          <ac:spMkLst>
            <pc:docMk/>
            <pc:sldMk cId="1503918543" sldId="278"/>
            <ac:spMk id="8" creationId="{D6566347-59D8-5819-63F1-BBD3BFAB5065}"/>
          </ac:spMkLst>
        </pc:spChg>
        <pc:spChg chg="add mod ord">
          <ac:chgData name="Joël Cori" userId="fddab5a9c4a6d6b5" providerId="LiveId" clId="{756DFB80-F254-412B-BA74-A13178A1835F}" dt="2023-09-05T19:15:49.632" v="5230" actId="167"/>
          <ac:spMkLst>
            <pc:docMk/>
            <pc:sldMk cId="1503918543" sldId="278"/>
            <ac:spMk id="9" creationId="{4B6E41DB-D371-4E40-07F4-388D9A85D579}"/>
          </ac:spMkLst>
        </pc:spChg>
        <pc:spChg chg="mod">
          <ac:chgData name="Joël Cori" userId="fddab5a9c4a6d6b5" providerId="LiveId" clId="{756DFB80-F254-412B-BA74-A13178A1835F}" dt="2023-09-05T19:14:04.025" v="5204" actId="1076"/>
          <ac:spMkLst>
            <pc:docMk/>
            <pc:sldMk cId="1503918543" sldId="278"/>
            <ac:spMk id="25" creationId="{4F1D64C7-A2F2-7166-1694-314681B69050}"/>
          </ac:spMkLst>
        </pc:spChg>
        <pc:spChg chg="mod">
          <ac:chgData name="Joël Cori" userId="fddab5a9c4a6d6b5" providerId="LiveId" clId="{756DFB80-F254-412B-BA74-A13178A1835F}" dt="2023-09-05T19:17:09.427" v="5233" actId="1076"/>
          <ac:spMkLst>
            <pc:docMk/>
            <pc:sldMk cId="1503918543" sldId="278"/>
            <ac:spMk id="29" creationId="{EA535F41-5F86-D02A-6292-08EBC22D9777}"/>
          </ac:spMkLst>
        </pc:spChg>
        <pc:picChg chg="mod">
          <ac:chgData name="Joël Cori" userId="fddab5a9c4a6d6b5" providerId="LiveId" clId="{756DFB80-F254-412B-BA74-A13178A1835F}" dt="2023-09-05T19:13:17.485" v="5194" actId="1076"/>
          <ac:picMkLst>
            <pc:docMk/>
            <pc:sldMk cId="1503918543" sldId="278"/>
            <ac:picMk id="5" creationId="{29B33F72-85ED-AD10-327F-D6698077BBFF}"/>
          </ac:picMkLst>
        </pc:picChg>
        <pc:picChg chg="add mod modCrop">
          <ac:chgData name="Joël Cori" userId="fddab5a9c4a6d6b5" providerId="LiveId" clId="{756DFB80-F254-412B-BA74-A13178A1835F}" dt="2023-09-05T19:17:55.036" v="5244" actId="1076"/>
          <ac:picMkLst>
            <pc:docMk/>
            <pc:sldMk cId="1503918543" sldId="278"/>
            <ac:picMk id="12" creationId="{8F644BC5-2F14-255F-2B58-2B2B5CF5175F}"/>
          </ac:picMkLst>
        </pc:picChg>
        <pc:picChg chg="mod">
          <ac:chgData name="Joël Cori" userId="fddab5a9c4a6d6b5" providerId="LiveId" clId="{756DFB80-F254-412B-BA74-A13178A1835F}" dt="2023-09-05T19:13:24.084" v="5196" actId="1076"/>
          <ac:picMkLst>
            <pc:docMk/>
            <pc:sldMk cId="1503918543" sldId="278"/>
            <ac:picMk id="27" creationId="{386F2F5B-78C9-1029-D77F-7839B2305CAC}"/>
          </ac:picMkLst>
        </pc:picChg>
        <pc:cxnChg chg="mod">
          <ac:chgData name="Joël Cori" userId="fddab5a9c4a6d6b5" providerId="LiveId" clId="{756DFB80-F254-412B-BA74-A13178A1835F}" dt="2023-09-05T19:17:11.446" v="5234" actId="1076"/>
          <ac:cxnSpMkLst>
            <pc:docMk/>
            <pc:sldMk cId="1503918543" sldId="278"/>
            <ac:cxnSpMk id="31" creationId="{5759C40C-15E7-7014-7C88-0662012F7CEB}"/>
          </ac:cxnSpMkLst>
        </pc:cxnChg>
        <pc:cxnChg chg="mod">
          <ac:chgData name="Joël Cori" userId="fddab5a9c4a6d6b5" providerId="LiveId" clId="{756DFB80-F254-412B-BA74-A13178A1835F}" dt="2023-09-05T19:18:04.437" v="5245" actId="1076"/>
          <ac:cxnSpMkLst>
            <pc:docMk/>
            <pc:sldMk cId="1503918543" sldId="278"/>
            <ac:cxnSpMk id="32" creationId="{EC33FEBE-F3BF-86B2-8F92-0F042A6A9053}"/>
          </ac:cxnSpMkLst>
        </pc:cxnChg>
        <pc:cxnChg chg="mod">
          <ac:chgData name="Joël Cori" userId="fddab5a9c4a6d6b5" providerId="LiveId" clId="{756DFB80-F254-412B-BA74-A13178A1835F}" dt="2023-09-05T19:17:15.957" v="5236" actId="1076"/>
          <ac:cxnSpMkLst>
            <pc:docMk/>
            <pc:sldMk cId="1503918543" sldId="278"/>
            <ac:cxnSpMk id="33" creationId="{4DB5C47D-66A8-A40C-D220-CD4163D922D9}"/>
          </ac:cxnSpMkLst>
        </pc:cxnChg>
        <pc:cxnChg chg="mod">
          <ac:chgData name="Joël Cori" userId="fddab5a9c4a6d6b5" providerId="LiveId" clId="{756DFB80-F254-412B-BA74-A13178A1835F}" dt="2023-09-05T19:15:57.957" v="5232" actId="14100"/>
          <ac:cxnSpMkLst>
            <pc:docMk/>
            <pc:sldMk cId="1503918543" sldId="278"/>
            <ac:cxnSpMk id="40" creationId="{58060E38-3045-E425-1AF8-739CF23B4060}"/>
          </ac:cxnSpMkLst>
        </pc:cxnChg>
        <pc:cxnChg chg="mod">
          <ac:chgData name="Joël Cori" userId="fddab5a9c4a6d6b5" providerId="LiveId" clId="{756DFB80-F254-412B-BA74-A13178A1835F}" dt="2023-09-05T19:15:54.856" v="5231" actId="1076"/>
          <ac:cxnSpMkLst>
            <pc:docMk/>
            <pc:sldMk cId="1503918543" sldId="278"/>
            <ac:cxnSpMk id="42" creationId="{3207FC25-18C2-26E3-3A86-917319A94FB9}"/>
          </ac:cxnSpMkLst>
        </pc:cxnChg>
      </pc:sldChg>
      <pc:sldChg chg="addSp modSp new del mod chgLayout">
        <pc:chgData name="Joël Cori" userId="fddab5a9c4a6d6b5" providerId="LiveId" clId="{756DFB80-F254-412B-BA74-A13178A1835F}" dt="2023-09-05T19:08:57.516" v="5190" actId="2696"/>
        <pc:sldMkLst>
          <pc:docMk/>
          <pc:sldMk cId="2363721734" sldId="279"/>
        </pc:sldMkLst>
        <pc:spChg chg="add mod">
          <ac:chgData name="Joël Cori" userId="fddab5a9c4a6d6b5" providerId="LiveId" clId="{756DFB80-F254-412B-BA74-A13178A1835F}" dt="2023-09-05T14:02:27.174" v="3170" actId="20577"/>
          <ac:spMkLst>
            <pc:docMk/>
            <pc:sldMk cId="2363721734" sldId="279"/>
            <ac:spMk id="2" creationId="{85D3B79D-5DA1-9DFE-CD1C-40777E5AD55C}"/>
          </ac:spMkLst>
        </pc:spChg>
        <pc:spChg chg="add mod">
          <ac:chgData name="Joël Cori" userId="fddab5a9c4a6d6b5" providerId="LiveId" clId="{756DFB80-F254-412B-BA74-A13178A1835F}" dt="2023-09-05T14:01:52.079" v="3158" actId="700"/>
          <ac:spMkLst>
            <pc:docMk/>
            <pc:sldMk cId="2363721734" sldId="279"/>
            <ac:spMk id="3" creationId="{16598123-1D02-40B3-AE8D-0F8F6A592953}"/>
          </ac:spMkLst>
        </pc:spChg>
      </pc:sldChg>
      <pc:sldChg chg="add">
        <pc:chgData name="Joël Cori" userId="fddab5a9c4a6d6b5" providerId="LiveId" clId="{756DFB80-F254-412B-BA74-A13178A1835F}" dt="2023-09-05T19:09:06.085" v="5191"/>
        <pc:sldMkLst>
          <pc:docMk/>
          <pc:sldMk cId="3381749552" sldId="279"/>
        </pc:sldMkLst>
      </pc:sldChg>
      <pc:sldChg chg="addSp delSp modSp new mod modClrScheme chgLayout">
        <pc:chgData name="Joël Cori" userId="fddab5a9c4a6d6b5" providerId="LiveId" clId="{756DFB80-F254-412B-BA74-A13178A1835F}" dt="2023-09-05T14:03:56.799" v="3182" actId="27636"/>
        <pc:sldMkLst>
          <pc:docMk/>
          <pc:sldMk cId="1712609682" sldId="280"/>
        </pc:sldMkLst>
        <pc:spChg chg="del mod ord">
          <ac:chgData name="Joël Cori" userId="fddab5a9c4a6d6b5" providerId="LiveId" clId="{756DFB80-F254-412B-BA74-A13178A1835F}" dt="2023-09-05T14:03:48.481" v="3177" actId="700"/>
          <ac:spMkLst>
            <pc:docMk/>
            <pc:sldMk cId="1712609682" sldId="280"/>
            <ac:spMk id="2" creationId="{F40F147B-3B89-4856-C654-0626DB6F8772}"/>
          </ac:spMkLst>
        </pc:spChg>
        <pc:spChg chg="del">
          <ac:chgData name="Joël Cori" userId="fddab5a9c4a6d6b5" providerId="LiveId" clId="{756DFB80-F254-412B-BA74-A13178A1835F}" dt="2023-09-05T14:03:48.481" v="3177" actId="700"/>
          <ac:spMkLst>
            <pc:docMk/>
            <pc:sldMk cId="1712609682" sldId="280"/>
            <ac:spMk id="3" creationId="{9B6EDA7D-32C5-C5BC-DBEE-4ACC0130D157}"/>
          </ac:spMkLst>
        </pc:spChg>
        <pc:spChg chg="del">
          <ac:chgData name="Joël Cori" userId="fddab5a9c4a6d6b5" providerId="LiveId" clId="{756DFB80-F254-412B-BA74-A13178A1835F}" dt="2023-09-05T14:03:48.481" v="3177" actId="700"/>
          <ac:spMkLst>
            <pc:docMk/>
            <pc:sldMk cId="1712609682" sldId="280"/>
            <ac:spMk id="4" creationId="{7C56ABDE-9BAF-E9FA-C4F4-DE1E6980F176}"/>
          </ac:spMkLst>
        </pc:spChg>
        <pc:spChg chg="add del mod ord">
          <ac:chgData name="Joël Cori" userId="fddab5a9c4a6d6b5" providerId="LiveId" clId="{756DFB80-F254-412B-BA74-A13178A1835F}" dt="2023-09-05T14:03:55.179" v="3178" actId="700"/>
          <ac:spMkLst>
            <pc:docMk/>
            <pc:sldMk cId="1712609682" sldId="280"/>
            <ac:spMk id="5" creationId="{936227BB-0311-A8F6-9882-990E59872C3F}"/>
          </ac:spMkLst>
        </pc:spChg>
        <pc:spChg chg="add mod ord">
          <ac:chgData name="Joël Cori" userId="fddab5a9c4a6d6b5" providerId="LiveId" clId="{756DFB80-F254-412B-BA74-A13178A1835F}" dt="2023-09-05T14:03:56.799" v="3182" actId="27636"/>
          <ac:spMkLst>
            <pc:docMk/>
            <pc:sldMk cId="1712609682" sldId="280"/>
            <ac:spMk id="6" creationId="{D704E251-CFDB-7E24-3263-45EE88F26762}"/>
          </ac:spMkLst>
        </pc:spChg>
        <pc:spChg chg="add mod ord">
          <ac:chgData name="Joël Cori" userId="fddab5a9c4a6d6b5" providerId="LiveId" clId="{756DFB80-F254-412B-BA74-A13178A1835F}" dt="2023-09-05T14:03:55.179" v="3178" actId="700"/>
          <ac:spMkLst>
            <pc:docMk/>
            <pc:sldMk cId="1712609682" sldId="280"/>
            <ac:spMk id="7" creationId="{FDBE0E29-F7F5-0EBC-FB30-6C7193022DB7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9:31:39.661" v="5916" actId="20577"/>
        <pc:sldMkLst>
          <pc:docMk/>
          <pc:sldMk cId="379405482" sldId="281"/>
        </pc:sldMkLst>
        <pc:spChg chg="del mod ord">
          <ac:chgData name="Joël Cori" userId="fddab5a9c4a6d6b5" providerId="LiveId" clId="{756DFB80-F254-412B-BA74-A13178A1835F}" dt="2023-09-05T14:04:06.519" v="3184" actId="700"/>
          <ac:spMkLst>
            <pc:docMk/>
            <pc:sldMk cId="379405482" sldId="281"/>
            <ac:spMk id="2" creationId="{96832180-7CB6-368E-EDE8-897606C34C33}"/>
          </ac:spMkLst>
        </pc:spChg>
        <pc:spChg chg="del mod ord">
          <ac:chgData name="Joël Cori" userId="fddab5a9c4a6d6b5" providerId="LiveId" clId="{756DFB80-F254-412B-BA74-A13178A1835F}" dt="2023-09-05T14:04:06.519" v="3184" actId="700"/>
          <ac:spMkLst>
            <pc:docMk/>
            <pc:sldMk cId="379405482" sldId="281"/>
            <ac:spMk id="3" creationId="{D8669FDB-F594-EDD4-F57D-EACC3F4A1CED}"/>
          </ac:spMkLst>
        </pc:spChg>
        <pc:spChg chg="add mod ord">
          <ac:chgData name="Joël Cori" userId="fddab5a9c4a6d6b5" providerId="LiveId" clId="{756DFB80-F254-412B-BA74-A13178A1835F}" dt="2023-09-05T14:08:16.623" v="3306" actId="20577"/>
          <ac:spMkLst>
            <pc:docMk/>
            <pc:sldMk cId="379405482" sldId="281"/>
            <ac:spMk id="4" creationId="{6C3042F4-155F-8F2A-3C15-A87903BBFBEE}"/>
          </ac:spMkLst>
        </pc:spChg>
        <pc:spChg chg="add del mod ord">
          <ac:chgData name="Joël Cori" userId="fddab5a9c4a6d6b5" providerId="LiveId" clId="{756DFB80-F254-412B-BA74-A13178A1835F}" dt="2023-09-05T14:07:23.628" v="3289"/>
          <ac:spMkLst>
            <pc:docMk/>
            <pc:sldMk cId="379405482" sldId="281"/>
            <ac:spMk id="5" creationId="{BC8FF8CD-E62C-D382-F0AC-9B36D6726677}"/>
          </ac:spMkLst>
        </pc:spChg>
        <pc:spChg chg="add mod ord">
          <ac:chgData name="Joël Cori" userId="fddab5a9c4a6d6b5" providerId="LiveId" clId="{756DFB80-F254-412B-BA74-A13178A1835F}" dt="2023-09-05T19:31:39.661" v="5916" actId="20577"/>
          <ac:spMkLst>
            <pc:docMk/>
            <pc:sldMk cId="379405482" sldId="281"/>
            <ac:spMk id="6" creationId="{0AE97AAD-2C34-C672-0C29-DC9880B4F401}"/>
          </ac:spMkLst>
        </pc:spChg>
        <pc:spChg chg="add mod">
          <ac:chgData name="Joël Cori" userId="fddab5a9c4a6d6b5" providerId="LiveId" clId="{756DFB80-F254-412B-BA74-A13178A1835F}" dt="2023-09-05T14:07:52.988" v="3303" actId="13822"/>
          <ac:spMkLst>
            <pc:docMk/>
            <pc:sldMk cId="379405482" sldId="281"/>
            <ac:spMk id="11" creationId="{0CF1B308-2639-CB1F-4C05-325140B32446}"/>
          </ac:spMkLst>
        </pc:spChg>
        <pc:picChg chg="add mod">
          <ac:chgData name="Joël Cori" userId="fddab5a9c4a6d6b5" providerId="LiveId" clId="{756DFB80-F254-412B-BA74-A13178A1835F}" dt="2023-09-05T14:07:42.312" v="3298" actId="1076"/>
          <ac:picMkLst>
            <pc:docMk/>
            <pc:sldMk cId="379405482" sldId="281"/>
            <ac:picMk id="8" creationId="{D8ABB190-E85D-0641-EC01-B941F8F12148}"/>
          </ac:picMkLst>
        </pc:picChg>
        <pc:picChg chg="add mod">
          <ac:chgData name="Joël Cori" userId="fddab5a9c4a6d6b5" providerId="LiveId" clId="{756DFB80-F254-412B-BA74-A13178A1835F}" dt="2023-09-05T14:07:55.887" v="3304" actId="1076"/>
          <ac:picMkLst>
            <pc:docMk/>
            <pc:sldMk cId="379405482" sldId="281"/>
            <ac:picMk id="10" creationId="{60A60271-9762-8F8C-CAB4-EC2690C9292A}"/>
          </ac:picMkLst>
        </pc:picChg>
        <pc:picChg chg="add mod">
          <ac:chgData name="Joël Cori" userId="fddab5a9c4a6d6b5" providerId="LiveId" clId="{756DFB80-F254-412B-BA74-A13178A1835F}" dt="2023-09-05T14:14:21.950" v="3478" actId="1076"/>
          <ac:picMkLst>
            <pc:docMk/>
            <pc:sldMk cId="379405482" sldId="281"/>
            <ac:picMk id="13" creationId="{B93955F8-8333-8EF3-5321-8500C96F6978}"/>
          </ac:picMkLst>
        </pc:picChg>
        <pc:picChg chg="add mod">
          <ac:chgData name="Joël Cori" userId="fddab5a9c4a6d6b5" providerId="LiveId" clId="{756DFB80-F254-412B-BA74-A13178A1835F}" dt="2023-09-05T14:14:45.403" v="3483" actId="1076"/>
          <ac:picMkLst>
            <pc:docMk/>
            <pc:sldMk cId="379405482" sldId="281"/>
            <ac:picMk id="15" creationId="{F067B7EA-2366-3F43-8AEB-887CB7DE77E2}"/>
          </ac:picMkLst>
        </pc:picChg>
      </pc:sldChg>
      <pc:sldChg chg="addSp delSp modSp new mod">
        <pc:chgData name="Joël Cori" userId="fddab5a9c4a6d6b5" providerId="LiveId" clId="{756DFB80-F254-412B-BA74-A13178A1835F}" dt="2023-09-05T19:28:21.673" v="5591" actId="20577"/>
        <pc:sldMkLst>
          <pc:docMk/>
          <pc:sldMk cId="4009547307" sldId="282"/>
        </pc:sldMkLst>
        <pc:spChg chg="mod">
          <ac:chgData name="Joël Cori" userId="fddab5a9c4a6d6b5" providerId="LiveId" clId="{756DFB80-F254-412B-BA74-A13178A1835F}" dt="2023-09-05T14:08:23.775" v="3319" actId="20577"/>
          <ac:spMkLst>
            <pc:docMk/>
            <pc:sldMk cId="4009547307" sldId="282"/>
            <ac:spMk id="2" creationId="{2EB98863-1209-8F7D-582F-5166B3D167A3}"/>
          </ac:spMkLst>
        </pc:spChg>
        <pc:spChg chg="del">
          <ac:chgData name="Joël Cori" userId="fddab5a9c4a6d6b5" providerId="LiveId" clId="{756DFB80-F254-412B-BA74-A13178A1835F}" dt="2023-09-05T14:10:09.282" v="3404"/>
          <ac:spMkLst>
            <pc:docMk/>
            <pc:sldMk cId="4009547307" sldId="282"/>
            <ac:spMk id="3" creationId="{04F99A60-3CBD-6D80-C24E-C28D9711E940}"/>
          </ac:spMkLst>
        </pc:spChg>
        <pc:spChg chg="mod">
          <ac:chgData name="Joël Cori" userId="fddab5a9c4a6d6b5" providerId="LiveId" clId="{756DFB80-F254-412B-BA74-A13178A1835F}" dt="2023-09-05T19:28:21.673" v="5591" actId="20577"/>
          <ac:spMkLst>
            <pc:docMk/>
            <pc:sldMk cId="4009547307" sldId="282"/>
            <ac:spMk id="4" creationId="{45C00016-9675-32CE-5DAA-FB7C03CA9364}"/>
          </ac:spMkLst>
        </pc:spChg>
        <pc:picChg chg="add mod">
          <ac:chgData name="Joël Cori" userId="fddab5a9c4a6d6b5" providerId="LiveId" clId="{756DFB80-F254-412B-BA74-A13178A1835F}" dt="2023-09-05T14:10:17.991" v="3408" actId="1076"/>
          <ac:picMkLst>
            <pc:docMk/>
            <pc:sldMk cId="4009547307" sldId="282"/>
            <ac:picMk id="6" creationId="{BAD6480A-5B32-5AB1-9E3E-44968F9537C2}"/>
          </ac:picMkLst>
        </pc:picChg>
        <pc:picChg chg="add mod">
          <ac:chgData name="Joël Cori" userId="fddab5a9c4a6d6b5" providerId="LiveId" clId="{756DFB80-F254-412B-BA74-A13178A1835F}" dt="2023-09-05T14:13:36.351" v="3464" actId="1076"/>
          <ac:picMkLst>
            <pc:docMk/>
            <pc:sldMk cId="4009547307" sldId="282"/>
            <ac:picMk id="8" creationId="{C0DF1FDF-DA00-297C-1A67-0DD80A7956A6}"/>
          </ac:picMkLst>
        </pc:picChg>
        <pc:picChg chg="add mod">
          <ac:chgData name="Joël Cori" userId="fddab5a9c4a6d6b5" providerId="LiveId" clId="{756DFB80-F254-412B-BA74-A13178A1835F}" dt="2023-09-05T14:13:44.202" v="3467" actId="14100"/>
          <ac:picMkLst>
            <pc:docMk/>
            <pc:sldMk cId="4009547307" sldId="282"/>
            <ac:picMk id="10" creationId="{74C2A9F6-E4DD-575D-EFCE-A358B06EDF71}"/>
          </ac:picMkLst>
        </pc:picChg>
        <pc:picChg chg="add mod modCrop">
          <ac:chgData name="Joël Cori" userId="fddab5a9c4a6d6b5" providerId="LiveId" clId="{756DFB80-F254-412B-BA74-A13178A1835F}" dt="2023-09-05T14:12:35.864" v="3442" actId="18131"/>
          <ac:picMkLst>
            <pc:docMk/>
            <pc:sldMk cId="4009547307" sldId="282"/>
            <ac:picMk id="13" creationId="{1023B1CA-B0BE-B039-7626-8C43B92EA465}"/>
          </ac:picMkLst>
        </pc:picChg>
        <pc:picChg chg="add mod modCrop">
          <ac:chgData name="Joël Cori" userId="fddab5a9c4a6d6b5" providerId="LiveId" clId="{756DFB80-F254-412B-BA74-A13178A1835F}" dt="2023-09-05T14:13:54.781" v="3470" actId="1076"/>
          <ac:picMkLst>
            <pc:docMk/>
            <pc:sldMk cId="4009547307" sldId="282"/>
            <ac:picMk id="16" creationId="{81E80D7C-830C-8715-72D6-0843F3716EF5}"/>
          </ac:picMkLst>
        </pc:picChg>
        <pc:cxnChg chg="add mod">
          <ac:chgData name="Joël Cori" userId="fddab5a9c4a6d6b5" providerId="LiveId" clId="{756DFB80-F254-412B-BA74-A13178A1835F}" dt="2023-09-05T14:13:34.302" v="3462" actId="1076"/>
          <ac:cxnSpMkLst>
            <pc:docMk/>
            <pc:sldMk cId="4009547307" sldId="282"/>
            <ac:cxnSpMk id="11" creationId="{8BAF3068-57F2-4E61-8C8A-A411D1744B99}"/>
          </ac:cxnSpMkLst>
        </pc:cxnChg>
        <pc:cxnChg chg="add del mod">
          <ac:chgData name="Joël Cori" userId="fddab5a9c4a6d6b5" providerId="LiveId" clId="{756DFB80-F254-412B-BA74-A13178A1835F}" dt="2023-09-05T14:12:38.997" v="3444"/>
          <ac:cxnSpMkLst>
            <pc:docMk/>
            <pc:sldMk cId="4009547307" sldId="282"/>
            <ac:cxnSpMk id="14" creationId="{8737BC70-0909-842F-746E-DBE5FDD477BC}"/>
          </ac:cxnSpMkLst>
        </pc:cxnChg>
        <pc:cxnChg chg="add mod">
          <ac:chgData name="Joël Cori" userId="fddab5a9c4a6d6b5" providerId="LiveId" clId="{756DFB80-F254-412B-BA74-A13178A1835F}" dt="2023-09-05T14:13:52.122" v="3469" actId="1076"/>
          <ac:cxnSpMkLst>
            <pc:docMk/>
            <pc:sldMk cId="4009547307" sldId="282"/>
            <ac:cxnSpMk id="17" creationId="{602FC2A7-FB27-A5B3-6CFE-C4E044D23A5A}"/>
          </ac:cxnSpMkLst>
        </pc:cxnChg>
      </pc:sldChg>
      <pc:sldChg chg="addSp delSp modSp new mod chgLayout">
        <pc:chgData name="Joël Cori" userId="fddab5a9c4a6d6b5" providerId="LiveId" clId="{756DFB80-F254-412B-BA74-A13178A1835F}" dt="2023-09-05T14:37:30.904" v="3510" actId="20577"/>
        <pc:sldMkLst>
          <pc:docMk/>
          <pc:sldMk cId="3843007035" sldId="283"/>
        </pc:sldMkLst>
        <pc:spChg chg="del mod ord">
          <ac:chgData name="Joël Cori" userId="fddab5a9c4a6d6b5" providerId="LiveId" clId="{756DFB80-F254-412B-BA74-A13178A1835F}" dt="2023-09-05T14:34:10.409" v="3485" actId="700"/>
          <ac:spMkLst>
            <pc:docMk/>
            <pc:sldMk cId="3843007035" sldId="283"/>
            <ac:spMk id="2" creationId="{32D225C5-649E-5D2F-E9A4-8D959C91432C}"/>
          </ac:spMkLst>
        </pc:spChg>
        <pc:spChg chg="del mod ord">
          <ac:chgData name="Joël Cori" userId="fddab5a9c4a6d6b5" providerId="LiveId" clId="{756DFB80-F254-412B-BA74-A13178A1835F}" dt="2023-09-05T14:34:10.409" v="3485" actId="700"/>
          <ac:spMkLst>
            <pc:docMk/>
            <pc:sldMk cId="3843007035" sldId="283"/>
            <ac:spMk id="3" creationId="{2FC87FE5-5B14-099B-34C0-F39022E4CC63}"/>
          </ac:spMkLst>
        </pc:spChg>
        <pc:spChg chg="del">
          <ac:chgData name="Joël Cori" userId="fddab5a9c4a6d6b5" providerId="LiveId" clId="{756DFB80-F254-412B-BA74-A13178A1835F}" dt="2023-09-05T14:34:10.409" v="3485" actId="700"/>
          <ac:spMkLst>
            <pc:docMk/>
            <pc:sldMk cId="3843007035" sldId="283"/>
            <ac:spMk id="4" creationId="{326C0E57-7935-C74D-DA9F-EFC7DB584367}"/>
          </ac:spMkLst>
        </pc:spChg>
        <pc:spChg chg="add mod ord">
          <ac:chgData name="Joël Cori" userId="fddab5a9c4a6d6b5" providerId="LiveId" clId="{756DFB80-F254-412B-BA74-A13178A1835F}" dt="2023-09-05T14:37:30.904" v="3510" actId="20577"/>
          <ac:spMkLst>
            <pc:docMk/>
            <pc:sldMk cId="3843007035" sldId="283"/>
            <ac:spMk id="5" creationId="{832C66E3-EA92-CDF3-68CE-FE9468BDA865}"/>
          </ac:spMkLst>
        </pc:spChg>
        <pc:spChg chg="add mod ord">
          <ac:chgData name="Joël Cori" userId="fddab5a9c4a6d6b5" providerId="LiveId" clId="{756DFB80-F254-412B-BA74-A13178A1835F}" dt="2023-09-05T14:34:10.409" v="3485" actId="700"/>
          <ac:spMkLst>
            <pc:docMk/>
            <pc:sldMk cId="3843007035" sldId="283"/>
            <ac:spMk id="6" creationId="{88523772-7B1D-7D16-685D-E9C5E31454DF}"/>
          </ac:spMkLst>
        </pc:spChg>
      </pc:sldChg>
      <pc:sldChg chg="new del">
        <pc:chgData name="Joël Cori" userId="fddab5a9c4a6d6b5" providerId="LiveId" clId="{756DFB80-F254-412B-BA74-A13178A1835F}" dt="2023-09-05T18:22:39.333" v="4438" actId="2696"/>
        <pc:sldMkLst>
          <pc:docMk/>
          <pc:sldMk cId="3703256385" sldId="284"/>
        </pc:sldMkLst>
      </pc:sldChg>
      <pc:sldChg chg="addSp delSp modSp new mod modClrScheme chgLayout">
        <pc:chgData name="Joël Cori" userId="fddab5a9c4a6d6b5" providerId="LiveId" clId="{756DFB80-F254-412B-BA74-A13178A1835F}" dt="2023-09-05T14:57:32.435" v="4145" actId="33524"/>
        <pc:sldMkLst>
          <pc:docMk/>
          <pc:sldMk cId="821741463" sldId="285"/>
        </pc:sldMkLst>
        <pc:spChg chg="del mod ord">
          <ac:chgData name="Joël Cori" userId="fddab5a9c4a6d6b5" providerId="LiveId" clId="{756DFB80-F254-412B-BA74-A13178A1835F}" dt="2023-09-05T14:37:50.208" v="3511" actId="700"/>
          <ac:spMkLst>
            <pc:docMk/>
            <pc:sldMk cId="821741463" sldId="285"/>
            <ac:spMk id="2" creationId="{24CCA1CD-51F0-8AAE-AC39-968E3037DFBA}"/>
          </ac:spMkLst>
        </pc:spChg>
        <pc:spChg chg="del mod ord">
          <ac:chgData name="Joël Cori" userId="fddab5a9c4a6d6b5" providerId="LiveId" clId="{756DFB80-F254-412B-BA74-A13178A1835F}" dt="2023-09-05T14:37:50.208" v="3511" actId="700"/>
          <ac:spMkLst>
            <pc:docMk/>
            <pc:sldMk cId="821741463" sldId="285"/>
            <ac:spMk id="3" creationId="{8972DC6B-E3BD-23CB-D9A7-475F9D5A64B3}"/>
          </ac:spMkLst>
        </pc:spChg>
        <pc:spChg chg="add mod ord">
          <ac:chgData name="Joël Cori" userId="fddab5a9c4a6d6b5" providerId="LiveId" clId="{756DFB80-F254-412B-BA74-A13178A1835F}" dt="2023-09-05T14:41:41.915" v="3552" actId="700"/>
          <ac:spMkLst>
            <pc:docMk/>
            <pc:sldMk cId="821741463" sldId="285"/>
            <ac:spMk id="4" creationId="{EEA09875-5536-DA50-98AE-D9DEA75D2325}"/>
          </ac:spMkLst>
        </pc:spChg>
        <pc:spChg chg="add del mod ord">
          <ac:chgData name="Joël Cori" userId="fddab5a9c4a6d6b5" providerId="LiveId" clId="{756DFB80-F254-412B-BA74-A13178A1835F}" dt="2023-09-05T14:41:33.895" v="3551" actId="700"/>
          <ac:spMkLst>
            <pc:docMk/>
            <pc:sldMk cId="821741463" sldId="285"/>
            <ac:spMk id="5" creationId="{98AC95A8-B712-826F-6C62-E3A353200F5A}"/>
          </ac:spMkLst>
        </pc:spChg>
        <pc:spChg chg="add mod ord">
          <ac:chgData name="Joël Cori" userId="fddab5a9c4a6d6b5" providerId="LiveId" clId="{756DFB80-F254-412B-BA74-A13178A1835F}" dt="2023-09-05T14:57:32.435" v="4145" actId="33524"/>
          <ac:spMkLst>
            <pc:docMk/>
            <pc:sldMk cId="821741463" sldId="285"/>
            <ac:spMk id="6" creationId="{6C083C07-F225-3850-5838-AEDC848E89A7}"/>
          </ac:spMkLst>
        </pc:spChg>
      </pc:sldChg>
      <pc:sldChg chg="addSp delSp modSp new mod">
        <pc:chgData name="Joël Cori" userId="fddab5a9c4a6d6b5" providerId="LiveId" clId="{756DFB80-F254-412B-BA74-A13178A1835F}" dt="2023-09-05T19:23:11.825" v="5374" actId="20577"/>
        <pc:sldMkLst>
          <pc:docMk/>
          <pc:sldMk cId="1288170765" sldId="286"/>
        </pc:sldMkLst>
        <pc:spChg chg="mod">
          <ac:chgData name="Joël Cori" userId="fddab5a9c4a6d6b5" providerId="LiveId" clId="{756DFB80-F254-412B-BA74-A13178A1835F}" dt="2023-09-05T14:42:18.178" v="3591" actId="20577"/>
          <ac:spMkLst>
            <pc:docMk/>
            <pc:sldMk cId="1288170765" sldId="286"/>
            <ac:spMk id="2" creationId="{17F34A9E-E7EC-C2FD-EE02-86D25667F992}"/>
          </ac:spMkLst>
        </pc:spChg>
        <pc:spChg chg="del">
          <ac:chgData name="Joël Cori" userId="fddab5a9c4a6d6b5" providerId="LiveId" clId="{756DFB80-F254-412B-BA74-A13178A1835F}" dt="2023-09-05T14:42:39.018" v="3593" actId="22"/>
          <ac:spMkLst>
            <pc:docMk/>
            <pc:sldMk cId="1288170765" sldId="286"/>
            <ac:spMk id="3" creationId="{39AA2B73-95A7-53DE-A869-E52BD781911E}"/>
          </ac:spMkLst>
        </pc:spChg>
        <pc:spChg chg="mod">
          <ac:chgData name="Joël Cori" userId="fddab5a9c4a6d6b5" providerId="LiveId" clId="{756DFB80-F254-412B-BA74-A13178A1835F}" dt="2023-09-05T19:23:11.825" v="5374" actId="20577"/>
          <ac:spMkLst>
            <pc:docMk/>
            <pc:sldMk cId="1288170765" sldId="286"/>
            <ac:spMk id="4" creationId="{002E71A3-09DD-EB0E-A109-A8E786900466}"/>
          </ac:spMkLst>
        </pc:spChg>
        <pc:picChg chg="add mod">
          <ac:chgData name="Joël Cori" userId="fddab5a9c4a6d6b5" providerId="LiveId" clId="{756DFB80-F254-412B-BA74-A13178A1835F}" dt="2023-09-05T18:24:08.828" v="4449" actId="1076"/>
          <ac:picMkLst>
            <pc:docMk/>
            <pc:sldMk cId="1288170765" sldId="286"/>
            <ac:picMk id="5" creationId="{1232CFA6-1061-9D7D-E2E3-5DF8EDAEA20D}"/>
          </ac:picMkLst>
        </pc:picChg>
        <pc:picChg chg="add mod ord">
          <ac:chgData name="Joël Cori" userId="fddab5a9c4a6d6b5" providerId="LiveId" clId="{756DFB80-F254-412B-BA74-A13178A1835F}" dt="2023-09-05T18:23:23.375" v="4440" actId="1076"/>
          <ac:picMkLst>
            <pc:docMk/>
            <pc:sldMk cId="1288170765" sldId="286"/>
            <ac:picMk id="6" creationId="{D3E9A81C-FDF6-C9C4-2AD4-B32903200280}"/>
          </ac:picMkLst>
        </pc:picChg>
        <pc:picChg chg="add mod">
          <ac:chgData name="Joël Cori" userId="fddab5a9c4a6d6b5" providerId="LiveId" clId="{756DFB80-F254-412B-BA74-A13178A1835F}" dt="2023-09-05T18:23:28.258" v="4442" actId="1076"/>
          <ac:picMkLst>
            <pc:docMk/>
            <pc:sldMk cId="1288170765" sldId="286"/>
            <ac:picMk id="8" creationId="{B70A7A9D-7786-2AB1-2504-DC162FFAE458}"/>
          </ac:picMkLst>
        </pc:picChg>
        <pc:picChg chg="add mod">
          <ac:chgData name="Joël Cori" userId="fddab5a9c4a6d6b5" providerId="LiveId" clId="{756DFB80-F254-412B-BA74-A13178A1835F}" dt="2023-09-05T18:23:31.683" v="4444" actId="1076"/>
          <ac:picMkLst>
            <pc:docMk/>
            <pc:sldMk cId="1288170765" sldId="286"/>
            <ac:picMk id="13" creationId="{B9467C01-4BB2-2A1B-6AA1-B9236F8A016F}"/>
          </ac:picMkLst>
        </pc:picChg>
        <pc:cxnChg chg="add mod">
          <ac:chgData name="Joël Cori" userId="fddab5a9c4a6d6b5" providerId="LiveId" clId="{756DFB80-F254-412B-BA74-A13178A1835F}" dt="2023-09-05T18:23:26.442" v="4441" actId="1076"/>
          <ac:cxnSpMkLst>
            <pc:docMk/>
            <pc:sldMk cId="1288170765" sldId="286"/>
            <ac:cxnSpMk id="10" creationId="{59B3CFA5-6404-E2E9-3F06-06D8D1082785}"/>
          </ac:cxnSpMkLst>
        </pc:cxnChg>
        <pc:cxnChg chg="add mod">
          <ac:chgData name="Joël Cori" userId="fddab5a9c4a6d6b5" providerId="LiveId" clId="{756DFB80-F254-412B-BA74-A13178A1835F}" dt="2023-09-05T18:23:29.956" v="4443" actId="1076"/>
          <ac:cxnSpMkLst>
            <pc:docMk/>
            <pc:sldMk cId="1288170765" sldId="286"/>
            <ac:cxnSpMk id="11" creationId="{00D9CF67-B951-93E9-695D-FE697210F6A9}"/>
          </ac:cxnSpMkLst>
        </pc:cxnChg>
      </pc:sldChg>
      <pc:sldChg chg="addSp delSp modSp new mod">
        <pc:chgData name="Joël Cori" userId="fddab5a9c4a6d6b5" providerId="LiveId" clId="{756DFB80-F254-412B-BA74-A13178A1835F}" dt="2023-09-05T19:23:37.778" v="5375" actId="20577"/>
        <pc:sldMkLst>
          <pc:docMk/>
          <pc:sldMk cId="3786087770" sldId="287"/>
        </pc:sldMkLst>
        <pc:spChg chg="mod">
          <ac:chgData name="Joël Cori" userId="fddab5a9c4a6d6b5" providerId="LiveId" clId="{756DFB80-F254-412B-BA74-A13178A1835F}" dt="2023-09-05T14:46:47.858" v="3744" actId="20577"/>
          <ac:spMkLst>
            <pc:docMk/>
            <pc:sldMk cId="3786087770" sldId="287"/>
            <ac:spMk id="2" creationId="{AA2522C2-683F-3BD7-C0BB-92665B1911AA}"/>
          </ac:spMkLst>
        </pc:spChg>
        <pc:spChg chg="del">
          <ac:chgData name="Joël Cori" userId="fddab5a9c4a6d6b5" providerId="LiveId" clId="{756DFB80-F254-412B-BA74-A13178A1835F}" dt="2023-09-05T14:48:45.053" v="3761"/>
          <ac:spMkLst>
            <pc:docMk/>
            <pc:sldMk cId="3786087770" sldId="287"/>
            <ac:spMk id="3" creationId="{CA41F82B-DD9A-E621-27CF-B58DBCD7EB44}"/>
          </ac:spMkLst>
        </pc:spChg>
        <pc:spChg chg="mod">
          <ac:chgData name="Joël Cori" userId="fddab5a9c4a6d6b5" providerId="LiveId" clId="{756DFB80-F254-412B-BA74-A13178A1835F}" dt="2023-09-05T19:23:37.778" v="5375" actId="20577"/>
          <ac:spMkLst>
            <pc:docMk/>
            <pc:sldMk cId="3786087770" sldId="287"/>
            <ac:spMk id="4" creationId="{9217914E-432B-139C-D586-4B0CE9E64425}"/>
          </ac:spMkLst>
        </pc:spChg>
        <pc:picChg chg="add mod">
          <ac:chgData name="Joël Cori" userId="fddab5a9c4a6d6b5" providerId="LiveId" clId="{756DFB80-F254-412B-BA74-A13178A1835F}" dt="2023-09-05T14:48:47.249" v="3762" actId="1076"/>
          <ac:picMkLst>
            <pc:docMk/>
            <pc:sldMk cId="3786087770" sldId="287"/>
            <ac:picMk id="5" creationId="{EF246CA4-2FAB-171E-69A9-9EB8B5AC9D8A}"/>
          </ac:picMkLst>
        </pc:picChg>
        <pc:picChg chg="add mod">
          <ac:chgData name="Joël Cori" userId="fddab5a9c4a6d6b5" providerId="LiveId" clId="{756DFB80-F254-412B-BA74-A13178A1835F}" dt="2023-09-05T14:49:35.924" v="3770" actId="1076"/>
          <ac:picMkLst>
            <pc:docMk/>
            <pc:sldMk cId="3786087770" sldId="287"/>
            <ac:picMk id="6" creationId="{CFFD1E4D-EA9A-7378-8085-99C5E012EC61}"/>
          </ac:picMkLst>
        </pc:picChg>
        <pc:picChg chg="add mod">
          <ac:chgData name="Joël Cori" userId="fddab5a9c4a6d6b5" providerId="LiveId" clId="{756DFB80-F254-412B-BA74-A13178A1835F}" dt="2023-09-05T14:49:51.028" v="3775" actId="1076"/>
          <ac:picMkLst>
            <pc:docMk/>
            <pc:sldMk cId="3786087770" sldId="287"/>
            <ac:picMk id="8" creationId="{49F923DD-235B-F0F2-ACD1-F762F0626080}"/>
          </ac:picMkLst>
        </pc:picChg>
        <pc:cxnChg chg="add mod">
          <ac:chgData name="Joël Cori" userId="fddab5a9c4a6d6b5" providerId="LiveId" clId="{756DFB80-F254-412B-BA74-A13178A1835F}" dt="2023-09-05T14:49:45.548" v="3772" actId="13822"/>
          <ac:cxnSpMkLst>
            <pc:docMk/>
            <pc:sldMk cId="3786087770" sldId="287"/>
            <ac:cxnSpMk id="10" creationId="{70C9FA64-C175-3F91-E95C-1403E70D4D51}"/>
          </ac:cxnSpMkLst>
        </pc:cxnChg>
        <pc:cxnChg chg="add mod">
          <ac:chgData name="Joël Cori" userId="fddab5a9c4a6d6b5" providerId="LiveId" clId="{756DFB80-F254-412B-BA74-A13178A1835F}" dt="2023-09-05T14:49:49.682" v="3774" actId="1076"/>
          <ac:cxnSpMkLst>
            <pc:docMk/>
            <pc:sldMk cId="3786087770" sldId="287"/>
            <ac:cxnSpMk id="11" creationId="{F31223B3-6DF7-0C37-8E33-BFCA976C2161}"/>
          </ac:cxnSpMkLst>
        </pc:cxnChg>
      </pc:sldChg>
      <pc:sldChg chg="addSp delSp modSp new mod">
        <pc:chgData name="Joël Cori" userId="fddab5a9c4a6d6b5" providerId="LiveId" clId="{756DFB80-F254-412B-BA74-A13178A1835F}" dt="2023-09-05T14:56:50.929" v="4126" actId="313"/>
        <pc:sldMkLst>
          <pc:docMk/>
          <pc:sldMk cId="87399760" sldId="288"/>
        </pc:sldMkLst>
        <pc:spChg chg="mod">
          <ac:chgData name="Joël Cori" userId="fddab5a9c4a6d6b5" providerId="LiveId" clId="{756DFB80-F254-412B-BA74-A13178A1835F}" dt="2023-09-05T14:51:56.703" v="3978" actId="20577"/>
          <ac:spMkLst>
            <pc:docMk/>
            <pc:sldMk cId="87399760" sldId="288"/>
            <ac:spMk id="2" creationId="{15900E67-EBEB-A598-7443-E0ECF0E356C6}"/>
          </ac:spMkLst>
        </pc:spChg>
        <pc:spChg chg="del">
          <ac:chgData name="Joël Cori" userId="fddab5a9c4a6d6b5" providerId="LiveId" clId="{756DFB80-F254-412B-BA74-A13178A1835F}" dt="2023-09-05T14:52:55.186" v="4026"/>
          <ac:spMkLst>
            <pc:docMk/>
            <pc:sldMk cId="87399760" sldId="288"/>
            <ac:spMk id="3" creationId="{85A6EFCE-9291-E351-4E03-F76C99E49C64}"/>
          </ac:spMkLst>
        </pc:spChg>
        <pc:spChg chg="mod">
          <ac:chgData name="Joël Cori" userId="fddab5a9c4a6d6b5" providerId="LiveId" clId="{756DFB80-F254-412B-BA74-A13178A1835F}" dt="2023-09-05T14:56:50.929" v="4126" actId="313"/>
          <ac:spMkLst>
            <pc:docMk/>
            <pc:sldMk cId="87399760" sldId="288"/>
            <ac:spMk id="4" creationId="{4920F366-8BA2-5E5E-16CA-BB78523115E0}"/>
          </ac:spMkLst>
        </pc:spChg>
        <pc:picChg chg="add mod">
          <ac:chgData name="Joël Cori" userId="fddab5a9c4a6d6b5" providerId="LiveId" clId="{756DFB80-F254-412B-BA74-A13178A1835F}" dt="2023-09-05T14:52:46.010" v="4025" actId="1076"/>
          <ac:picMkLst>
            <pc:docMk/>
            <pc:sldMk cId="87399760" sldId="288"/>
            <ac:picMk id="5" creationId="{19D683D0-A3F9-D123-F405-F45D29951064}"/>
          </ac:picMkLst>
        </pc:picChg>
        <pc:picChg chg="add mod">
          <ac:chgData name="Joël Cori" userId="fddab5a9c4a6d6b5" providerId="LiveId" clId="{756DFB80-F254-412B-BA74-A13178A1835F}" dt="2023-09-05T14:53:00.631" v="4031" actId="1076"/>
          <ac:picMkLst>
            <pc:docMk/>
            <pc:sldMk cId="87399760" sldId="288"/>
            <ac:picMk id="6" creationId="{6EE3C56F-A418-CF87-B30D-401941DCDA0C}"/>
          </ac:picMkLst>
        </pc:picChg>
        <pc:picChg chg="add mod">
          <ac:chgData name="Joël Cori" userId="fddab5a9c4a6d6b5" providerId="LiveId" clId="{756DFB80-F254-412B-BA74-A13178A1835F}" dt="2023-09-05T14:55:27.944" v="4072" actId="1076"/>
          <ac:picMkLst>
            <pc:docMk/>
            <pc:sldMk cId="87399760" sldId="288"/>
            <ac:picMk id="10" creationId="{E11E96DB-1539-8632-FBBE-0345197FC9EE}"/>
          </ac:picMkLst>
        </pc:picChg>
        <pc:picChg chg="add mod">
          <ac:chgData name="Joël Cori" userId="fddab5a9c4a6d6b5" providerId="LiveId" clId="{756DFB80-F254-412B-BA74-A13178A1835F}" dt="2023-09-05T14:56:32.985" v="4076" actId="1076"/>
          <ac:picMkLst>
            <pc:docMk/>
            <pc:sldMk cId="87399760" sldId="288"/>
            <ac:picMk id="16" creationId="{3BB341DF-B557-3C8B-8E98-88E00C3670C8}"/>
          </ac:picMkLst>
        </pc:picChg>
        <pc:cxnChg chg="add del mod">
          <ac:chgData name="Joël Cori" userId="fddab5a9c4a6d6b5" providerId="LiveId" clId="{756DFB80-F254-412B-BA74-A13178A1835F}" dt="2023-09-05T14:55:05.954" v="4064" actId="21"/>
          <ac:cxnSpMkLst>
            <pc:docMk/>
            <pc:sldMk cId="87399760" sldId="288"/>
            <ac:cxnSpMk id="7" creationId="{F77389B5-3BF0-9107-7E22-6D7A61392D21}"/>
          </ac:cxnSpMkLst>
        </pc:cxnChg>
        <pc:cxnChg chg="add mod">
          <ac:chgData name="Joël Cori" userId="fddab5a9c4a6d6b5" providerId="LiveId" clId="{756DFB80-F254-412B-BA74-A13178A1835F}" dt="2023-09-05T14:55:02.140" v="4062" actId="1076"/>
          <ac:cxnSpMkLst>
            <pc:docMk/>
            <pc:sldMk cId="87399760" sldId="288"/>
            <ac:cxnSpMk id="11" creationId="{1EA202F3-2C5F-F1CA-4E23-525AC611ECAC}"/>
          </ac:cxnSpMkLst>
        </pc:cxnChg>
        <pc:cxnChg chg="add del mod">
          <ac:chgData name="Joël Cori" userId="fddab5a9c4a6d6b5" providerId="LiveId" clId="{756DFB80-F254-412B-BA74-A13178A1835F}" dt="2023-09-05T14:55:26.577" v="4071" actId="478"/>
          <ac:cxnSpMkLst>
            <pc:docMk/>
            <pc:sldMk cId="87399760" sldId="288"/>
            <ac:cxnSpMk id="12" creationId="{5C9F5878-80D0-4F44-F8B6-68BE9C681E9B}"/>
          </ac:cxnSpMkLst>
        </pc:cxnChg>
      </pc:sldChg>
      <pc:sldChg chg="addSp delSp modSp new mod">
        <pc:chgData name="Joël Cori" userId="fddab5a9c4a6d6b5" providerId="LiveId" clId="{756DFB80-F254-412B-BA74-A13178A1835F}" dt="2023-09-05T19:22:34.784" v="5363" actId="5793"/>
        <pc:sldMkLst>
          <pc:docMk/>
          <pc:sldMk cId="3964988609" sldId="289"/>
        </pc:sldMkLst>
        <pc:spChg chg="mod">
          <ac:chgData name="Joël Cori" userId="fddab5a9c4a6d6b5" providerId="LiveId" clId="{756DFB80-F254-412B-BA74-A13178A1835F}" dt="2023-09-05T19:22:34.784" v="5363" actId="5793"/>
          <ac:spMkLst>
            <pc:docMk/>
            <pc:sldMk cId="3964988609" sldId="289"/>
            <ac:spMk id="2" creationId="{1C0748F3-F3E9-5E81-19C6-CBBC8663CEA3}"/>
          </ac:spMkLst>
        </pc:spChg>
        <pc:spChg chg="del">
          <ac:chgData name="Joël Cori" userId="fddab5a9c4a6d6b5" providerId="LiveId" clId="{756DFB80-F254-412B-BA74-A13178A1835F}" dt="2023-09-05T14:59:30.276" v="4326"/>
          <ac:spMkLst>
            <pc:docMk/>
            <pc:sldMk cId="3964988609" sldId="289"/>
            <ac:spMk id="3" creationId="{BF929929-9FBA-3BF0-22F7-AE2FCBC8E1AF}"/>
          </ac:spMkLst>
        </pc:spChg>
        <pc:spChg chg="mod">
          <ac:chgData name="Joël Cori" userId="fddab5a9c4a6d6b5" providerId="LiveId" clId="{756DFB80-F254-412B-BA74-A13178A1835F}" dt="2023-09-05T15:02:09.807" v="4369" actId="20577"/>
          <ac:spMkLst>
            <pc:docMk/>
            <pc:sldMk cId="3964988609" sldId="289"/>
            <ac:spMk id="4" creationId="{26DBE41F-9C01-668E-6B55-2DA43E7DEB35}"/>
          </ac:spMkLst>
        </pc:spChg>
        <pc:picChg chg="add mod">
          <ac:chgData name="Joël Cori" userId="fddab5a9c4a6d6b5" providerId="LiveId" clId="{756DFB80-F254-412B-BA74-A13178A1835F}" dt="2023-09-05T15:00:34.963" v="4342" actId="1076"/>
          <ac:picMkLst>
            <pc:docMk/>
            <pc:sldMk cId="3964988609" sldId="289"/>
            <ac:picMk id="6" creationId="{722300E7-BBD5-9168-35A0-10766CF29DE7}"/>
          </ac:picMkLst>
        </pc:picChg>
        <pc:picChg chg="add mod">
          <ac:chgData name="Joël Cori" userId="fddab5a9c4a6d6b5" providerId="LiveId" clId="{756DFB80-F254-412B-BA74-A13178A1835F}" dt="2023-09-05T15:00:31.898" v="4341" actId="14100"/>
          <ac:picMkLst>
            <pc:docMk/>
            <pc:sldMk cId="3964988609" sldId="289"/>
            <ac:picMk id="8" creationId="{F6B46CBD-B97A-F38D-32D2-41A101560544}"/>
          </ac:picMkLst>
        </pc:picChg>
        <pc:picChg chg="add mod">
          <ac:chgData name="Joël Cori" userId="fddab5a9c4a6d6b5" providerId="LiveId" clId="{756DFB80-F254-412B-BA74-A13178A1835F}" dt="2023-09-05T15:01:17.690" v="4347" actId="14100"/>
          <ac:picMkLst>
            <pc:docMk/>
            <pc:sldMk cId="3964988609" sldId="289"/>
            <ac:picMk id="10" creationId="{99BEE7E0-559F-FF5C-856E-C2BAC7790640}"/>
          </ac:picMkLst>
        </pc:picChg>
        <pc:picChg chg="add mod">
          <ac:chgData name="Joël Cori" userId="fddab5a9c4a6d6b5" providerId="LiveId" clId="{756DFB80-F254-412B-BA74-A13178A1835F}" dt="2023-09-05T15:01:10.732" v="4346" actId="1076"/>
          <ac:picMkLst>
            <pc:docMk/>
            <pc:sldMk cId="3964988609" sldId="289"/>
            <ac:picMk id="12" creationId="{0AB875D2-FD3C-CBB5-FA53-F34D6C533FB2}"/>
          </ac:picMkLst>
        </pc:picChg>
        <pc:cxnChg chg="add mod">
          <ac:chgData name="Joël Cori" userId="fddab5a9c4a6d6b5" providerId="LiveId" clId="{756DFB80-F254-412B-BA74-A13178A1835F}" dt="2023-09-05T15:01:34.227" v="4351" actId="13822"/>
          <ac:cxnSpMkLst>
            <pc:docMk/>
            <pc:sldMk cId="3964988609" sldId="289"/>
            <ac:cxnSpMk id="14" creationId="{86FA976D-C148-5481-DECE-2905C98CDFE4}"/>
          </ac:cxnSpMkLst>
        </pc:cxnChg>
        <pc:cxnChg chg="add mod">
          <ac:chgData name="Joël Cori" userId="fddab5a9c4a6d6b5" providerId="LiveId" clId="{756DFB80-F254-412B-BA74-A13178A1835F}" dt="2023-09-05T15:01:31.343" v="4350" actId="13822"/>
          <ac:cxnSpMkLst>
            <pc:docMk/>
            <pc:sldMk cId="3964988609" sldId="289"/>
            <ac:cxnSpMk id="16" creationId="{FC15FAB5-8636-B359-A3FD-B2E26EFB11DD}"/>
          </ac:cxnSpMkLst>
        </pc:cxnChg>
      </pc:sldChg>
      <pc:sldChg chg="addSp delSp modSp new mod modClrScheme chgLayout">
        <pc:chgData name="Joël Cori" userId="fddab5a9c4a6d6b5" providerId="LiveId" clId="{756DFB80-F254-412B-BA74-A13178A1835F}" dt="2023-09-05T19:22:47.483" v="5370" actId="114"/>
        <pc:sldMkLst>
          <pc:docMk/>
          <pc:sldMk cId="4255690181" sldId="290"/>
        </pc:sldMkLst>
        <pc:spChg chg="del mod ord">
          <ac:chgData name="Joël Cori" userId="fddab5a9c4a6d6b5" providerId="LiveId" clId="{756DFB80-F254-412B-BA74-A13178A1835F}" dt="2023-09-05T15:01:40.838" v="4353" actId="700"/>
          <ac:spMkLst>
            <pc:docMk/>
            <pc:sldMk cId="4255690181" sldId="290"/>
            <ac:spMk id="2" creationId="{18FE5E53-AC58-1362-698B-8BA80F23A201}"/>
          </ac:spMkLst>
        </pc:spChg>
        <pc:spChg chg="add mod ord">
          <ac:chgData name="Joël Cori" userId="fddab5a9c4a6d6b5" providerId="LiveId" clId="{756DFB80-F254-412B-BA74-A13178A1835F}" dt="2023-09-05T19:22:47.483" v="5370" actId="114"/>
          <ac:spMkLst>
            <pc:docMk/>
            <pc:sldMk cId="4255690181" sldId="290"/>
            <ac:spMk id="2" creationId="{B3E36C2B-C6E3-B8DE-8A70-BAE46EBD2C46}"/>
          </ac:spMkLst>
        </pc:spChg>
        <pc:spChg chg="del">
          <ac:chgData name="Joël Cori" userId="fddab5a9c4a6d6b5" providerId="LiveId" clId="{756DFB80-F254-412B-BA74-A13178A1835F}" dt="2023-09-05T15:01:40.838" v="4353" actId="700"/>
          <ac:spMkLst>
            <pc:docMk/>
            <pc:sldMk cId="4255690181" sldId="290"/>
            <ac:spMk id="3" creationId="{69E0DA1D-9F4F-7242-3DEC-6F66E2E5D32F}"/>
          </ac:spMkLst>
        </pc:spChg>
        <pc:spChg chg="del">
          <ac:chgData name="Joël Cori" userId="fddab5a9c4a6d6b5" providerId="LiveId" clId="{756DFB80-F254-412B-BA74-A13178A1835F}" dt="2023-09-05T15:01:40.838" v="4353" actId="700"/>
          <ac:spMkLst>
            <pc:docMk/>
            <pc:sldMk cId="4255690181" sldId="290"/>
            <ac:spMk id="4" creationId="{CE7D19BB-4513-16E8-E55C-7308F99892F2}"/>
          </ac:spMkLst>
        </pc:spChg>
        <pc:spChg chg="add mod ord">
          <ac:chgData name="Joël Cori" userId="fddab5a9c4a6d6b5" providerId="LiveId" clId="{756DFB80-F254-412B-BA74-A13178A1835F}" dt="2023-09-05T18:23:06.312" v="4439" actId="700"/>
          <ac:spMkLst>
            <pc:docMk/>
            <pc:sldMk cId="4255690181" sldId="290"/>
            <ac:spMk id="5" creationId="{8D848DDC-7623-58CD-5147-AB54D460E238}"/>
          </ac:spMkLst>
        </pc:spChg>
      </pc:sldChg>
      <pc:sldChg chg="addSp delSp modSp mod">
        <pc:chgData name="Joël Cori" userId="fddab5a9c4a6d6b5" providerId="LiveId" clId="{756DFB80-F254-412B-BA74-A13178A1835F}" dt="2023-09-05T19:31:34.979" v="5914" actId="20577"/>
        <pc:sldMkLst>
          <pc:docMk/>
          <pc:sldMk cId="2364236747" sldId="291"/>
        </pc:sldMkLst>
        <pc:spChg chg="del mod">
          <ac:chgData name="Joël Cori" userId="fddab5a9c4a6d6b5" providerId="LiveId" clId="{756DFB80-F254-412B-BA74-A13178A1835F}" dt="2023-09-05T18:08:43.585" v="4409"/>
          <ac:spMkLst>
            <pc:docMk/>
            <pc:sldMk cId="2364236747" sldId="291"/>
            <ac:spMk id="3" creationId="{24B27793-A752-73E9-D514-CBDB5250310D}"/>
          </ac:spMkLst>
        </pc:spChg>
        <pc:spChg chg="mod">
          <ac:chgData name="Joël Cori" userId="fddab5a9c4a6d6b5" providerId="LiveId" clId="{756DFB80-F254-412B-BA74-A13178A1835F}" dt="2023-09-05T19:31:34.979" v="5914" actId="20577"/>
          <ac:spMkLst>
            <pc:docMk/>
            <pc:sldMk cId="2364236747" sldId="291"/>
            <ac:spMk id="4" creationId="{60512277-4DE3-9788-BF08-326C5D2E018B}"/>
          </ac:spMkLst>
        </pc:spChg>
        <pc:picChg chg="add mod">
          <ac:chgData name="Joël Cori" userId="fddab5a9c4a6d6b5" providerId="LiveId" clId="{756DFB80-F254-412B-BA74-A13178A1835F}" dt="2023-09-05T18:08:49.822" v="4412" actId="1076"/>
          <ac:picMkLst>
            <pc:docMk/>
            <pc:sldMk cId="2364236747" sldId="291"/>
            <ac:picMk id="6" creationId="{A69C8139-515A-0501-1593-1CD8E9717E2D}"/>
          </ac:picMkLst>
        </pc:picChg>
        <pc:picChg chg="add mod">
          <ac:chgData name="Joël Cori" userId="fddab5a9c4a6d6b5" providerId="LiveId" clId="{756DFB80-F254-412B-BA74-A13178A1835F}" dt="2023-09-05T18:09:09.290" v="4416" actId="14100"/>
          <ac:picMkLst>
            <pc:docMk/>
            <pc:sldMk cId="2364236747" sldId="291"/>
            <ac:picMk id="8" creationId="{0540543C-06A5-37BC-7BAD-CDA9041CC63E}"/>
          </ac:picMkLst>
        </pc:picChg>
        <pc:picChg chg="add mod">
          <ac:chgData name="Joël Cori" userId="fddab5a9c4a6d6b5" providerId="LiveId" clId="{756DFB80-F254-412B-BA74-A13178A1835F}" dt="2023-09-05T18:09:23.971" v="4420" actId="1076"/>
          <ac:picMkLst>
            <pc:docMk/>
            <pc:sldMk cId="2364236747" sldId="291"/>
            <ac:picMk id="10" creationId="{1408E452-6D2D-89C1-D759-3BE1C3E3E117}"/>
          </ac:picMkLst>
        </pc:picChg>
        <pc:picChg chg="add mod">
          <ac:chgData name="Joël Cori" userId="fddab5a9c4a6d6b5" providerId="LiveId" clId="{756DFB80-F254-412B-BA74-A13178A1835F}" dt="2023-09-05T18:12:51.923" v="4425" actId="1076"/>
          <ac:picMkLst>
            <pc:docMk/>
            <pc:sldMk cId="2364236747" sldId="291"/>
            <ac:picMk id="12" creationId="{E97BE10D-D29B-7E23-4485-120A0EF029ED}"/>
          </ac:picMkLst>
        </pc:picChg>
        <pc:cxnChg chg="add mod">
          <ac:chgData name="Joël Cori" userId="fddab5a9c4a6d6b5" providerId="LiveId" clId="{756DFB80-F254-412B-BA74-A13178A1835F}" dt="2023-09-05T18:13:04.747" v="4427" actId="13822"/>
          <ac:cxnSpMkLst>
            <pc:docMk/>
            <pc:sldMk cId="2364236747" sldId="291"/>
            <ac:cxnSpMk id="14" creationId="{8DD42FB6-2FC7-DE90-65FD-B15826865752}"/>
          </ac:cxnSpMkLst>
        </pc:cxnChg>
        <pc:cxnChg chg="add mod">
          <ac:chgData name="Joël Cori" userId="fddab5a9c4a6d6b5" providerId="LiveId" clId="{756DFB80-F254-412B-BA74-A13178A1835F}" dt="2023-09-05T18:13:09.371" v="4429" actId="1076"/>
          <ac:cxnSpMkLst>
            <pc:docMk/>
            <pc:sldMk cId="2364236747" sldId="291"/>
            <ac:cxnSpMk id="15" creationId="{421E2993-5F33-F270-A07A-CA16C80A98C0}"/>
          </ac:cxnSpMkLst>
        </pc:cxnChg>
      </pc:sldChg>
      <pc:sldChg chg="addSp modSp mod">
        <pc:chgData name="Joël Cori" userId="fddab5a9c4a6d6b5" providerId="LiveId" clId="{756DFB80-F254-412B-BA74-A13178A1835F}" dt="2023-09-05T18:08:17.425" v="4406" actId="13822"/>
        <pc:sldMkLst>
          <pc:docMk/>
          <pc:sldMk cId="1812687871" sldId="292"/>
        </pc:sldMkLst>
        <pc:spChg chg="mod">
          <ac:chgData name="Joël Cori" userId="fddab5a9c4a6d6b5" providerId="LiveId" clId="{756DFB80-F254-412B-BA74-A13178A1835F}" dt="2023-09-05T18:07:45.260" v="4396" actId="14100"/>
          <ac:spMkLst>
            <pc:docMk/>
            <pc:sldMk cId="1812687871" sldId="292"/>
            <ac:spMk id="5" creationId="{270B0F9F-F995-B4A1-1685-F400DC30DEB3}"/>
          </ac:spMkLst>
        </pc:spChg>
        <pc:spChg chg="add mod">
          <ac:chgData name="Joël Cori" userId="fddab5a9c4a6d6b5" providerId="LiveId" clId="{756DFB80-F254-412B-BA74-A13178A1835F}" dt="2023-09-05T18:08:09.009" v="4404" actId="1076"/>
          <ac:spMkLst>
            <pc:docMk/>
            <pc:sldMk cId="1812687871" sldId="292"/>
            <ac:spMk id="9" creationId="{0F7693BD-865E-6986-3692-B1C1B5D49176}"/>
          </ac:spMkLst>
        </pc:spChg>
        <pc:picChg chg="add mod">
          <ac:chgData name="Joël Cori" userId="fddab5a9c4a6d6b5" providerId="LiveId" clId="{756DFB80-F254-412B-BA74-A13178A1835F}" dt="2023-09-05T18:07:38.190" v="4394" actId="1076"/>
          <ac:picMkLst>
            <pc:docMk/>
            <pc:sldMk cId="1812687871" sldId="292"/>
            <ac:picMk id="6" creationId="{6F0FA77B-9E22-DF80-52F9-2FCC5402AC66}"/>
          </ac:picMkLst>
        </pc:picChg>
        <pc:picChg chg="add mod">
          <ac:chgData name="Joël Cori" userId="fddab5a9c4a6d6b5" providerId="LiveId" clId="{756DFB80-F254-412B-BA74-A13178A1835F}" dt="2023-09-05T18:07:52.647" v="4399" actId="14100"/>
          <ac:picMkLst>
            <pc:docMk/>
            <pc:sldMk cId="1812687871" sldId="292"/>
            <ac:picMk id="8" creationId="{EF7A38C1-38AC-EFB3-E594-6D244C266145}"/>
          </ac:picMkLst>
        </pc:picChg>
        <pc:cxnChg chg="add mod">
          <ac:chgData name="Joël Cori" userId="fddab5a9c4a6d6b5" providerId="LiveId" clId="{756DFB80-F254-412B-BA74-A13178A1835F}" dt="2023-09-05T18:08:17.425" v="4406" actId="13822"/>
          <ac:cxnSpMkLst>
            <pc:docMk/>
            <pc:sldMk cId="1812687871" sldId="292"/>
            <ac:cxnSpMk id="11" creationId="{2E6AD2D8-94C5-14B0-9542-D02CD4D99202}"/>
          </ac:cxnSpMkLst>
        </pc:cxnChg>
      </pc:sldChg>
      <pc:sldChg chg="addSp delSp modSp new mod chgLayout">
        <pc:chgData name="Joël Cori" userId="fddab5a9c4a6d6b5" providerId="LiveId" clId="{756DFB80-F254-412B-BA74-A13178A1835F}" dt="2023-09-05T18:25:05.741" v="4487" actId="20577"/>
        <pc:sldMkLst>
          <pc:docMk/>
          <pc:sldMk cId="1453657314" sldId="293"/>
        </pc:sldMkLst>
        <pc:spChg chg="del mod ord">
          <ac:chgData name="Joël Cori" userId="fddab5a9c4a6d6b5" providerId="LiveId" clId="{756DFB80-F254-412B-BA74-A13178A1835F}" dt="2023-09-05T18:25:02.588" v="4478" actId="700"/>
          <ac:spMkLst>
            <pc:docMk/>
            <pc:sldMk cId="1453657314" sldId="293"/>
            <ac:spMk id="2" creationId="{196BCDA7-BA2E-35F3-184D-375E01BD69AB}"/>
          </ac:spMkLst>
        </pc:spChg>
        <pc:spChg chg="del mod ord">
          <ac:chgData name="Joël Cori" userId="fddab5a9c4a6d6b5" providerId="LiveId" clId="{756DFB80-F254-412B-BA74-A13178A1835F}" dt="2023-09-05T18:25:02.588" v="4478" actId="700"/>
          <ac:spMkLst>
            <pc:docMk/>
            <pc:sldMk cId="1453657314" sldId="293"/>
            <ac:spMk id="3" creationId="{A6D2CC21-7D98-CE24-D39C-DF7CD31332D4}"/>
          </ac:spMkLst>
        </pc:spChg>
        <pc:spChg chg="add mod ord">
          <ac:chgData name="Joël Cori" userId="fddab5a9c4a6d6b5" providerId="LiveId" clId="{756DFB80-F254-412B-BA74-A13178A1835F}" dt="2023-09-05T18:25:05.741" v="4487" actId="20577"/>
          <ac:spMkLst>
            <pc:docMk/>
            <pc:sldMk cId="1453657314" sldId="293"/>
            <ac:spMk id="4" creationId="{F5BC8EFD-8DEB-57CB-C6E4-81E6D88A2C0F}"/>
          </ac:spMkLst>
        </pc:spChg>
        <pc:spChg chg="add mod ord">
          <ac:chgData name="Joël Cori" userId="fddab5a9c4a6d6b5" providerId="LiveId" clId="{756DFB80-F254-412B-BA74-A13178A1835F}" dt="2023-09-05T18:25:02.588" v="4478" actId="700"/>
          <ac:spMkLst>
            <pc:docMk/>
            <pc:sldMk cId="1453657314" sldId="293"/>
            <ac:spMk id="5" creationId="{4B3A9169-609F-E0CE-81C5-4F45F25EBF14}"/>
          </ac:spMkLst>
        </pc:spChg>
      </pc:sldChg>
      <pc:sldChg chg="addSp delSp modSp new add del mod modClrScheme chgLayout">
        <pc:chgData name="Joël Cori" userId="fddab5a9c4a6d6b5" providerId="LiveId" clId="{756DFB80-F254-412B-BA74-A13178A1835F}" dt="2023-09-05T20:29:06.802" v="6013" actId="20577"/>
        <pc:sldMkLst>
          <pc:docMk/>
          <pc:sldMk cId="1797767174" sldId="294"/>
        </pc:sldMkLst>
        <pc:spChg chg="del mod ord">
          <ac:chgData name="Joël Cori" userId="fddab5a9c4a6d6b5" providerId="LiveId" clId="{756DFB80-F254-412B-BA74-A13178A1835F}" dt="2023-09-05T19:21:58.285" v="5355" actId="700"/>
          <ac:spMkLst>
            <pc:docMk/>
            <pc:sldMk cId="1797767174" sldId="294"/>
            <ac:spMk id="2" creationId="{212D883D-3A94-24AB-CB34-55F9B3E5B5DF}"/>
          </ac:spMkLst>
        </pc:spChg>
        <pc:spChg chg="del mod ord">
          <ac:chgData name="Joël Cori" userId="fddab5a9c4a6d6b5" providerId="LiveId" clId="{756DFB80-F254-412B-BA74-A13178A1835F}" dt="2023-09-05T19:21:58.285" v="5355" actId="700"/>
          <ac:spMkLst>
            <pc:docMk/>
            <pc:sldMk cId="1797767174" sldId="294"/>
            <ac:spMk id="3" creationId="{66096012-C630-9A6F-49D1-A001D7F60991}"/>
          </ac:spMkLst>
        </pc:spChg>
        <pc:spChg chg="add mod ord">
          <ac:chgData name="Joël Cori" userId="fddab5a9c4a6d6b5" providerId="LiveId" clId="{756DFB80-F254-412B-BA74-A13178A1835F}" dt="2023-09-05T20:02:13.907" v="5989" actId="20577"/>
          <ac:spMkLst>
            <pc:docMk/>
            <pc:sldMk cId="1797767174" sldId="294"/>
            <ac:spMk id="4" creationId="{ECC1DA37-42C8-AAB0-12B2-FFA2FDEF9EB8}"/>
          </ac:spMkLst>
        </pc:spChg>
        <pc:spChg chg="add mod ord">
          <ac:chgData name="Joël Cori" userId="fddab5a9c4a6d6b5" providerId="LiveId" clId="{756DFB80-F254-412B-BA74-A13178A1835F}" dt="2023-09-05T19:21:58.285" v="5355" actId="700"/>
          <ac:spMkLst>
            <pc:docMk/>
            <pc:sldMk cId="1797767174" sldId="294"/>
            <ac:spMk id="5" creationId="{8E741CC0-2E2D-7C85-AE4E-6A4BD47563AA}"/>
          </ac:spMkLst>
        </pc:spChg>
        <pc:spChg chg="add mod ord">
          <ac:chgData name="Joël Cori" userId="fddab5a9c4a6d6b5" providerId="LiveId" clId="{756DFB80-F254-412B-BA74-A13178A1835F}" dt="2023-09-05T20:29:06.802" v="6013" actId="20577"/>
          <ac:spMkLst>
            <pc:docMk/>
            <pc:sldMk cId="1797767174" sldId="294"/>
            <ac:spMk id="6" creationId="{06A08916-46BB-793B-F21D-64BA7E6D6701}"/>
          </ac:spMkLst>
        </pc:spChg>
      </pc:sldChg>
      <pc:sldChg chg="addSp delSp modSp new mod chgLayout">
        <pc:chgData name="Joël Cori" userId="fddab5a9c4a6d6b5" providerId="LiveId" clId="{756DFB80-F254-412B-BA74-A13178A1835F}" dt="2023-09-05T19:25:36.540" v="5452"/>
        <pc:sldMkLst>
          <pc:docMk/>
          <pc:sldMk cId="1469409629" sldId="295"/>
        </pc:sldMkLst>
        <pc:spChg chg="del mod ord">
          <ac:chgData name="Joël Cori" userId="fddab5a9c4a6d6b5" providerId="LiveId" clId="{756DFB80-F254-412B-BA74-A13178A1835F}" dt="2023-09-05T19:24:15.253" v="5377" actId="700"/>
          <ac:spMkLst>
            <pc:docMk/>
            <pc:sldMk cId="1469409629" sldId="295"/>
            <ac:spMk id="2" creationId="{4D31FFD1-2E76-CCDA-0CE0-9938C79BF405}"/>
          </ac:spMkLst>
        </pc:spChg>
        <pc:spChg chg="del mod ord">
          <ac:chgData name="Joël Cori" userId="fddab5a9c4a6d6b5" providerId="LiveId" clId="{756DFB80-F254-412B-BA74-A13178A1835F}" dt="2023-09-05T19:24:15.253" v="5377" actId="700"/>
          <ac:spMkLst>
            <pc:docMk/>
            <pc:sldMk cId="1469409629" sldId="295"/>
            <ac:spMk id="3" creationId="{BD58A8C4-791C-1124-B755-01BE432B54D9}"/>
          </ac:spMkLst>
        </pc:spChg>
        <pc:spChg chg="del">
          <ac:chgData name="Joël Cori" userId="fddab5a9c4a6d6b5" providerId="LiveId" clId="{756DFB80-F254-412B-BA74-A13178A1835F}" dt="2023-09-05T19:24:15.253" v="5377" actId="700"/>
          <ac:spMkLst>
            <pc:docMk/>
            <pc:sldMk cId="1469409629" sldId="295"/>
            <ac:spMk id="4" creationId="{610522B3-3157-D15F-F30B-AF5AF517CD6D}"/>
          </ac:spMkLst>
        </pc:spChg>
        <pc:spChg chg="add mod ord">
          <ac:chgData name="Joël Cori" userId="fddab5a9c4a6d6b5" providerId="LiveId" clId="{756DFB80-F254-412B-BA74-A13178A1835F}" dt="2023-09-05T19:25:31.030" v="5449" actId="20577"/>
          <ac:spMkLst>
            <pc:docMk/>
            <pc:sldMk cId="1469409629" sldId="295"/>
            <ac:spMk id="5" creationId="{610C2691-52FC-FFD9-58ED-91DF83EE3F69}"/>
          </ac:spMkLst>
        </pc:spChg>
        <pc:spChg chg="add mod ord">
          <ac:chgData name="Joël Cori" userId="fddab5a9c4a6d6b5" providerId="LiveId" clId="{756DFB80-F254-412B-BA74-A13178A1835F}" dt="2023-09-05T19:24:15.253" v="5377" actId="700"/>
          <ac:spMkLst>
            <pc:docMk/>
            <pc:sldMk cId="1469409629" sldId="295"/>
            <ac:spMk id="6" creationId="{628146AB-353D-2B85-EAAE-F35C965FE3EE}"/>
          </ac:spMkLst>
        </pc:spChg>
        <pc:spChg chg="add del mod">
          <ac:chgData name="Joël Cori" userId="fddab5a9c4a6d6b5" providerId="LiveId" clId="{756DFB80-F254-412B-BA74-A13178A1835F}" dt="2023-09-05T19:25:36.540" v="5452"/>
          <ac:spMkLst>
            <pc:docMk/>
            <pc:sldMk cId="1469409629" sldId="295"/>
            <ac:spMk id="7" creationId="{FCE231F6-A275-49F4-22DE-69F133557ABA}"/>
          </ac:spMkLst>
        </pc:spChg>
      </pc:sldChg>
      <pc:sldChg chg="addSp delSp modSp new mod modClrScheme chgLayout">
        <pc:chgData name="Joël Cori" userId="fddab5a9c4a6d6b5" providerId="LiveId" clId="{756DFB80-F254-412B-BA74-A13178A1835F}" dt="2023-09-05T19:34:19.710" v="5966" actId="20577"/>
        <pc:sldMkLst>
          <pc:docMk/>
          <pc:sldMk cId="1420426063" sldId="296"/>
        </pc:sldMkLst>
        <pc:spChg chg="del mod ord">
          <ac:chgData name="Joël Cori" userId="fddab5a9c4a6d6b5" providerId="LiveId" clId="{756DFB80-F254-412B-BA74-A13178A1835F}" dt="2023-09-05T19:25:45.885" v="5454" actId="700"/>
          <ac:spMkLst>
            <pc:docMk/>
            <pc:sldMk cId="1420426063" sldId="296"/>
            <ac:spMk id="2" creationId="{0B57AAEE-B159-E0E3-5381-1C0514F78A60}"/>
          </ac:spMkLst>
        </pc:spChg>
        <pc:spChg chg="del mod ord">
          <ac:chgData name="Joël Cori" userId="fddab5a9c4a6d6b5" providerId="LiveId" clId="{756DFB80-F254-412B-BA74-A13178A1835F}" dt="2023-09-05T19:25:45.885" v="5454" actId="700"/>
          <ac:spMkLst>
            <pc:docMk/>
            <pc:sldMk cId="1420426063" sldId="296"/>
            <ac:spMk id="3" creationId="{CFB5B5A1-3872-B2B5-D0D8-A5785564C7C7}"/>
          </ac:spMkLst>
        </pc:spChg>
        <pc:spChg chg="add mod ord">
          <ac:chgData name="Joël Cori" userId="fddab5a9c4a6d6b5" providerId="LiveId" clId="{756DFB80-F254-412B-BA74-A13178A1835F}" dt="2023-09-05T19:26:33.165" v="5473" actId="20577"/>
          <ac:spMkLst>
            <pc:docMk/>
            <pc:sldMk cId="1420426063" sldId="296"/>
            <ac:spMk id="4" creationId="{D37FD506-48C6-ACC9-EF2C-B56C2F6E68BD}"/>
          </ac:spMkLst>
        </pc:spChg>
        <pc:spChg chg="add del mod ord">
          <ac:chgData name="Joël Cori" userId="fddab5a9c4a6d6b5" providerId="LiveId" clId="{756DFB80-F254-412B-BA74-A13178A1835F}" dt="2023-09-05T19:33:50.990" v="5958" actId="478"/>
          <ac:spMkLst>
            <pc:docMk/>
            <pc:sldMk cId="1420426063" sldId="296"/>
            <ac:spMk id="5" creationId="{5AA4EF94-9051-642C-A41C-4B1131E139D6}"/>
          </ac:spMkLst>
        </pc:spChg>
        <pc:spChg chg="add mod ord">
          <ac:chgData name="Joël Cori" userId="fddab5a9c4a6d6b5" providerId="LiveId" clId="{756DFB80-F254-412B-BA74-A13178A1835F}" dt="2023-09-05T19:34:19.710" v="5966" actId="20577"/>
          <ac:spMkLst>
            <pc:docMk/>
            <pc:sldMk cId="1420426063" sldId="296"/>
            <ac:spMk id="6" creationId="{032B28C9-0505-9169-9E0C-6CE6CA6EAA4D}"/>
          </ac:spMkLst>
        </pc:spChg>
        <pc:picChg chg="add mod modCrop">
          <ac:chgData name="Joël Cori" userId="fddab5a9c4a6d6b5" providerId="LiveId" clId="{756DFB80-F254-412B-BA74-A13178A1835F}" dt="2023-09-05T19:30:39.692" v="5855" actId="732"/>
          <ac:picMkLst>
            <pc:docMk/>
            <pc:sldMk cId="1420426063" sldId="296"/>
            <ac:picMk id="7" creationId="{1F198C6C-549D-88CE-D7D6-E8969FBC93E6}"/>
          </ac:picMkLst>
        </pc:picChg>
        <pc:picChg chg="add mod">
          <ac:chgData name="Joël Cori" userId="fddab5a9c4a6d6b5" providerId="LiveId" clId="{756DFB80-F254-412B-BA74-A13178A1835F}" dt="2023-09-05T19:32:16.687" v="5924" actId="1076"/>
          <ac:picMkLst>
            <pc:docMk/>
            <pc:sldMk cId="1420426063" sldId="296"/>
            <ac:picMk id="8" creationId="{4A1893B9-9CF9-1059-5996-FC23D1321DA2}"/>
          </ac:picMkLst>
        </pc:picChg>
        <pc:picChg chg="add mod">
          <ac:chgData name="Joël Cori" userId="fddab5a9c4a6d6b5" providerId="LiveId" clId="{756DFB80-F254-412B-BA74-A13178A1835F}" dt="2023-09-05T19:33:11.189" v="5942" actId="1076"/>
          <ac:picMkLst>
            <pc:docMk/>
            <pc:sldMk cId="1420426063" sldId="296"/>
            <ac:picMk id="9" creationId="{68A8648F-57FF-0E33-BA1D-E8939637B67A}"/>
          </ac:picMkLst>
        </pc:picChg>
        <pc:picChg chg="add mod modCrop">
          <ac:chgData name="Joël Cori" userId="fddab5a9c4a6d6b5" providerId="LiveId" clId="{756DFB80-F254-412B-BA74-A13178A1835F}" dt="2023-09-05T19:33:35.215" v="5952" actId="1076"/>
          <ac:picMkLst>
            <pc:docMk/>
            <pc:sldMk cId="1420426063" sldId="296"/>
            <ac:picMk id="15" creationId="{AFB57023-F245-ECF4-34BE-7CCF6C79F668}"/>
          </ac:picMkLst>
        </pc:picChg>
        <pc:picChg chg="add mod">
          <ac:chgData name="Joël Cori" userId="fddab5a9c4a6d6b5" providerId="LiveId" clId="{756DFB80-F254-412B-BA74-A13178A1835F}" dt="2023-09-05T19:33:37.141" v="5953" actId="1076"/>
          <ac:picMkLst>
            <pc:docMk/>
            <pc:sldMk cId="1420426063" sldId="296"/>
            <ac:picMk id="16" creationId="{35235ABD-F571-F8E1-40E5-0EDF8C8A16C0}"/>
          </ac:picMkLst>
        </pc:picChg>
        <pc:picChg chg="add mod">
          <ac:chgData name="Joël Cori" userId="fddab5a9c4a6d6b5" providerId="LiveId" clId="{756DFB80-F254-412B-BA74-A13178A1835F}" dt="2023-09-05T19:33:08.823" v="5940" actId="1076"/>
          <ac:picMkLst>
            <pc:docMk/>
            <pc:sldMk cId="1420426063" sldId="296"/>
            <ac:picMk id="17" creationId="{84D47FCB-E800-F358-F292-4EF48FDFE326}"/>
          </ac:picMkLst>
        </pc:picChg>
        <pc:picChg chg="add mod">
          <ac:chgData name="Joël Cori" userId="fddab5a9c4a6d6b5" providerId="LiveId" clId="{756DFB80-F254-412B-BA74-A13178A1835F}" dt="2023-09-05T19:34:14.732" v="5965" actId="14100"/>
          <ac:picMkLst>
            <pc:docMk/>
            <pc:sldMk cId="1420426063" sldId="296"/>
            <ac:picMk id="20" creationId="{65BFF94D-49A7-0DE9-12EC-A71C48AAEF73}"/>
          </ac:picMkLst>
        </pc:picChg>
        <pc:cxnChg chg="add del">
          <ac:chgData name="Joël Cori" userId="fddab5a9c4a6d6b5" providerId="LiveId" clId="{756DFB80-F254-412B-BA74-A13178A1835F}" dt="2023-09-05T19:32:25.579" v="5928" actId="11529"/>
          <ac:cxnSpMkLst>
            <pc:docMk/>
            <pc:sldMk cId="1420426063" sldId="296"/>
            <ac:cxnSpMk id="11" creationId="{7E00F693-3DA5-693D-839B-5F68E441765D}"/>
          </ac:cxnSpMkLst>
        </pc:cxnChg>
        <pc:cxnChg chg="add mod">
          <ac:chgData name="Joël Cori" userId="fddab5a9c4a6d6b5" providerId="LiveId" clId="{756DFB80-F254-412B-BA74-A13178A1835F}" dt="2023-09-05T19:32:31.473" v="5930" actId="13822"/>
          <ac:cxnSpMkLst>
            <pc:docMk/>
            <pc:sldMk cId="1420426063" sldId="296"/>
            <ac:cxnSpMk id="13" creationId="{342F1370-E74B-678E-21ED-6429FE041C7C}"/>
          </ac:cxnSpMkLst>
        </pc:cxnChg>
        <pc:cxnChg chg="add del mod">
          <ac:chgData name="Joël Cori" userId="fddab5a9c4a6d6b5" providerId="LiveId" clId="{756DFB80-F254-412B-BA74-A13178A1835F}" dt="2023-09-05T19:33:41.806" v="5955" actId="21"/>
          <ac:cxnSpMkLst>
            <pc:docMk/>
            <pc:sldMk cId="1420426063" sldId="296"/>
            <ac:cxnSpMk id="18" creationId="{B6006F57-E779-FB7C-89C0-F1B510E58845}"/>
          </ac:cxnSpMkLst>
        </pc:cxnChg>
        <pc:cxnChg chg="add mod">
          <ac:chgData name="Joël Cori" userId="fddab5a9c4a6d6b5" providerId="LiveId" clId="{756DFB80-F254-412B-BA74-A13178A1835F}" dt="2023-09-05T19:33:47.883" v="5957" actId="1076"/>
          <ac:cxnSpMkLst>
            <pc:docMk/>
            <pc:sldMk cId="1420426063" sldId="296"/>
            <ac:cxnSpMk id="19" creationId="{EA931348-C21A-3810-0237-4D25E48E75EE}"/>
          </ac:cxnSpMkLst>
        </pc:cxnChg>
      </pc:sldChg>
      <pc:sldChg chg="modSp add mod">
        <pc:chgData name="Joël Cori" userId="fddab5a9c4a6d6b5" providerId="LiveId" clId="{756DFB80-F254-412B-BA74-A13178A1835F}" dt="2023-09-05T20:06:49.343" v="6001" actId="20577"/>
        <pc:sldMkLst>
          <pc:docMk/>
          <pc:sldMk cId="1141995938" sldId="297"/>
        </pc:sldMkLst>
        <pc:spChg chg="mod">
          <ac:chgData name="Joël Cori" userId="fddab5a9c4a6d6b5" providerId="LiveId" clId="{756DFB80-F254-412B-BA74-A13178A1835F}" dt="2023-09-05T20:06:49.343" v="6001" actId="20577"/>
          <ac:spMkLst>
            <pc:docMk/>
            <pc:sldMk cId="1141995938" sldId="297"/>
            <ac:spMk id="4" creationId="{ECC1DA37-42C8-AAB0-12B2-FFA2FDEF9EB8}"/>
          </ac:spMkLst>
        </pc:spChg>
      </pc:sldChg>
      <pc:sldChg chg="modSp add mod">
        <pc:chgData name="Joël Cori" userId="fddab5a9c4a6d6b5" providerId="LiveId" clId="{756DFB80-F254-412B-BA74-A13178A1835F}" dt="2023-09-05T20:07:01.169" v="6012" actId="20577"/>
        <pc:sldMkLst>
          <pc:docMk/>
          <pc:sldMk cId="2035901094" sldId="298"/>
        </pc:sldMkLst>
        <pc:spChg chg="mod">
          <ac:chgData name="Joël Cori" userId="fddab5a9c4a6d6b5" providerId="LiveId" clId="{756DFB80-F254-412B-BA74-A13178A1835F}" dt="2023-09-05T20:07:01.169" v="6012" actId="20577"/>
          <ac:spMkLst>
            <pc:docMk/>
            <pc:sldMk cId="2035901094" sldId="298"/>
            <ac:spMk id="4" creationId="{ECC1DA37-42C8-AAB0-12B2-FFA2FDEF9EB8}"/>
          </ac:spMkLst>
        </pc:spChg>
      </pc:sldChg>
      <pc:sldMasterChg chg="add del addSldLayout delSldLayout">
        <pc:chgData name="Joël Cori" userId="fddab5a9c4a6d6b5" providerId="LiveId" clId="{756DFB80-F254-412B-BA74-A13178A1835F}" dt="2023-09-05T11:55:25.955" v="33" actId="26606"/>
        <pc:sldMasterMkLst>
          <pc:docMk/>
          <pc:sldMasterMk cId="107500799" sldId="2147483750"/>
        </pc:sldMasterMkLst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507674067" sldId="2147483751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785989469" sldId="2147483752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672249574" sldId="2147483753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3561691943" sldId="2147483754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1164332163" sldId="2147483755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3740059539" sldId="2147483756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858346261" sldId="2147483757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699921337" sldId="2147483758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2872162277" sldId="2147483759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4196158065" sldId="2147483760"/>
          </pc:sldLayoutMkLst>
        </pc:sldLayoutChg>
        <pc:sldLayoutChg chg="add del">
          <pc:chgData name="Joël Cori" userId="fddab5a9c4a6d6b5" providerId="LiveId" clId="{756DFB80-F254-412B-BA74-A13178A1835F}" dt="2023-09-05T11:55:25.955" v="33" actId="26606"/>
          <pc:sldLayoutMkLst>
            <pc:docMk/>
            <pc:sldMasterMk cId="107500799" sldId="2147483750"/>
            <pc:sldLayoutMk cId="1626404362" sldId="2147483761"/>
          </pc:sldLayoutMkLst>
        </pc:sldLayoutChg>
      </pc:sldMasterChg>
      <pc:sldMasterChg chg="add del replId addSldLayout delSldLayout">
        <pc:chgData name="Joël Cori" userId="fddab5a9c4a6d6b5" providerId="LiveId" clId="{756DFB80-F254-412B-BA74-A13178A1835F}" dt="2023-09-05T11:55:24.912" v="28" actId="26606"/>
        <pc:sldMasterMkLst>
          <pc:docMk/>
          <pc:sldMasterMk cId="1803932693" sldId="2147483762"/>
        </pc:sldMasterMkLst>
        <pc:sldLayoutChg chg="add del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1914809354" sldId="2147483763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1554411409" sldId="2147483764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70652015" sldId="2147483765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253367786" sldId="2147483766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3464988442" sldId="2147483767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1663220549" sldId="2147483768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2874428604" sldId="2147483769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4282219276" sldId="2147483770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3567265883" sldId="2147483771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3803927290" sldId="2147483772"/>
          </pc:sldLayoutMkLst>
        </pc:sldLayoutChg>
        <pc:sldLayoutChg chg="add del replId">
          <pc:chgData name="Joël Cori" userId="fddab5a9c4a6d6b5" providerId="LiveId" clId="{756DFB80-F254-412B-BA74-A13178A1835F}" dt="2023-09-05T11:55:24.912" v="28" actId="26606"/>
          <pc:sldLayoutMkLst>
            <pc:docMk/>
            <pc:sldMasterMk cId="1803932693" sldId="2147483762"/>
            <pc:sldLayoutMk cId="3666898232" sldId="2147483773"/>
          </pc:sldLayoutMkLst>
        </pc:sldLayoutChg>
      </pc:sldMasterChg>
      <pc:sldMasterChg chg="add del addSldLayout delSldLayout">
        <pc:chgData name="Joël Cori" userId="fddab5a9c4a6d6b5" providerId="LiveId" clId="{756DFB80-F254-412B-BA74-A13178A1835F}" dt="2023-09-05T11:55:25.448" v="30" actId="26606"/>
        <pc:sldMasterMkLst>
          <pc:docMk/>
          <pc:sldMasterMk cId="1657836121" sldId="2147483775"/>
        </pc:sldMasterMkLst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3325747987" sldId="2147483764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2155397387" sldId="2147483765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1839378329" sldId="2147483766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1250766197" sldId="2147483767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591666584" sldId="2147483768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2872239283" sldId="2147483769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576433997" sldId="2147483770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548948678" sldId="2147483771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4278594107" sldId="2147483772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814864569" sldId="2147483773"/>
          </pc:sldLayoutMkLst>
        </pc:sldLayoutChg>
        <pc:sldLayoutChg chg="add del">
          <pc:chgData name="Joël Cori" userId="fddab5a9c4a6d6b5" providerId="LiveId" clId="{756DFB80-F254-412B-BA74-A13178A1835F}" dt="2023-09-05T11:55:25.448" v="30" actId="26606"/>
          <pc:sldLayoutMkLst>
            <pc:docMk/>
            <pc:sldMasterMk cId="1657836121" sldId="2147483775"/>
            <pc:sldLayoutMk cId="1889432878" sldId="2147483774"/>
          </pc:sldLayoutMkLst>
        </pc:sldLayoutChg>
      </pc:sldMasterChg>
      <pc:sldMasterChg chg="add del addSldLayout delSldLayout">
        <pc:chgData name="Joël Cori" userId="fddab5a9c4a6d6b5" providerId="LiveId" clId="{756DFB80-F254-412B-BA74-A13178A1835F}" dt="2023-09-05T11:55:25.927" v="32" actId="26606"/>
        <pc:sldMasterMkLst>
          <pc:docMk/>
          <pc:sldMasterMk cId="1923902736" sldId="2147483788"/>
        </pc:sldMasterMkLst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3406760207" sldId="2147483777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3724522846" sldId="2147483778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2968082377" sldId="2147483779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787862086" sldId="2147483780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2825004834" sldId="2147483781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3822982213" sldId="2147483782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2133727514" sldId="2147483783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2453013169" sldId="2147483784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2853590731" sldId="2147483785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1861384137" sldId="2147483786"/>
          </pc:sldLayoutMkLst>
        </pc:sldLayoutChg>
        <pc:sldLayoutChg chg="add del">
          <pc:chgData name="Joël Cori" userId="fddab5a9c4a6d6b5" providerId="LiveId" clId="{756DFB80-F254-412B-BA74-A13178A1835F}" dt="2023-09-05T11:55:25.927" v="32" actId="26606"/>
          <pc:sldLayoutMkLst>
            <pc:docMk/>
            <pc:sldMasterMk cId="1923902736" sldId="2147483788"/>
            <pc:sldLayoutMk cId="1723265425" sldId="2147483787"/>
          </pc:sldLayoutMkLst>
        </pc:sldLayoutChg>
      </pc:sldMasterChg>
      <pc:sldMasterChg chg="add addSldLayout">
        <pc:chgData name="Joël Cori" userId="fddab5a9c4a6d6b5" providerId="LiveId" clId="{756DFB80-F254-412B-BA74-A13178A1835F}" dt="2023-09-05T11:55:25.955" v="33" actId="26606"/>
        <pc:sldMasterMkLst>
          <pc:docMk/>
          <pc:sldMasterMk cId="3803359056" sldId="2147483801"/>
        </pc:sldMasterMkLst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705202800" sldId="2147483790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436628358" sldId="2147483791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2058138042" sldId="2147483792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2591517575" sldId="2147483793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641733398" sldId="2147483794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867071084" sldId="2147483795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2019478097" sldId="2147483796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2835636891" sldId="2147483797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4269831558" sldId="2147483798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1698854659" sldId="2147483799"/>
          </pc:sldLayoutMkLst>
        </pc:sldLayoutChg>
        <pc:sldLayoutChg chg="add">
          <pc:chgData name="Joël Cori" userId="fddab5a9c4a6d6b5" providerId="LiveId" clId="{756DFB80-F254-412B-BA74-A13178A1835F}" dt="2023-09-05T11:55:25.955" v="33" actId="26606"/>
          <pc:sldLayoutMkLst>
            <pc:docMk/>
            <pc:sldMasterMk cId="3803359056" sldId="2147483801"/>
            <pc:sldLayoutMk cId="1751904541" sldId="2147483800"/>
          </pc:sldLayoutMkLst>
        </pc:sldLayoutChg>
      </pc:sldMasterChg>
      <pc:sldMasterChg chg="add del addSldLayout delSldLayout">
        <pc:chgData name="Joël Cori" userId="fddab5a9c4a6d6b5" providerId="LiveId" clId="{756DFB80-F254-412B-BA74-A13178A1835F}" dt="2023-09-05T11:55:24.089" v="26" actId="26606"/>
        <pc:sldMasterMkLst>
          <pc:docMk/>
          <pc:sldMasterMk cId="1039939015" sldId="2147483814"/>
        </pc:sldMasterMkLst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186372273" sldId="2147483803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2897343392" sldId="2147483804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3822464222" sldId="2147483805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2768929633" sldId="2147483806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4220528943" sldId="2147483807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2480593812" sldId="2147483808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2983651007" sldId="2147483809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686218760" sldId="2147483810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153162574" sldId="2147483811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905273399" sldId="2147483812"/>
          </pc:sldLayoutMkLst>
        </pc:sldLayoutChg>
        <pc:sldLayoutChg chg="add del">
          <pc:chgData name="Joël Cori" userId="fddab5a9c4a6d6b5" providerId="LiveId" clId="{756DFB80-F254-412B-BA74-A13178A1835F}" dt="2023-09-05T11:55:24.089" v="26" actId="26606"/>
          <pc:sldLayoutMkLst>
            <pc:docMk/>
            <pc:sldMasterMk cId="1039939015" sldId="2147483814"/>
            <pc:sldLayoutMk cId="285066887" sldId="2147483813"/>
          </pc:sldLayoutMkLst>
        </pc:sldLayoutChg>
      </pc:sldMasterChg>
    </pc:docChg>
  </pc:docChgLst>
  <pc:docChgLst>
    <pc:chgData name="Joël Cori" userId="fddab5a9c4a6d6b5" providerId="LiveId" clId="{8E527D01-329A-4013-AA4A-2B8095D48C68}"/>
    <pc:docChg chg="undo custSel addSld delSld modSld sldOrd">
      <pc:chgData name="Joël Cori" userId="fddab5a9c4a6d6b5" providerId="LiveId" clId="{8E527D01-329A-4013-AA4A-2B8095D48C68}" dt="2023-09-08T10:51:04.916" v="1950"/>
      <pc:docMkLst>
        <pc:docMk/>
      </pc:docMkLst>
      <pc:sldChg chg="modSp mod">
        <pc:chgData name="Joël Cori" userId="fddab5a9c4a6d6b5" providerId="LiveId" clId="{8E527D01-329A-4013-AA4A-2B8095D48C68}" dt="2023-09-08T10:40:15.225" v="1892" actId="27636"/>
        <pc:sldMkLst>
          <pc:docMk/>
          <pc:sldMk cId="3719978909" sldId="256"/>
        </pc:sldMkLst>
        <pc:spChg chg="mod">
          <ac:chgData name="Joël Cori" userId="fddab5a9c4a6d6b5" providerId="LiveId" clId="{8E527D01-329A-4013-AA4A-2B8095D48C68}" dt="2023-09-08T10:40:15.225" v="1892" actId="27636"/>
          <ac:spMkLst>
            <pc:docMk/>
            <pc:sldMk cId="3719978909" sldId="256"/>
            <ac:spMk id="2" creationId="{117AB4E8-A68C-3F5E-E5FE-B90F121EF6AD}"/>
          </ac:spMkLst>
        </pc:spChg>
      </pc:sldChg>
      <pc:sldChg chg="modSp mod chgLayout">
        <pc:chgData name="Joël Cori" userId="fddab5a9c4a6d6b5" providerId="LiveId" clId="{8E527D01-329A-4013-AA4A-2B8095D48C68}" dt="2023-09-08T10:40:26.240" v="1893" actId="20577"/>
        <pc:sldMkLst>
          <pc:docMk/>
          <pc:sldMk cId="2090088615" sldId="257"/>
        </pc:sldMkLst>
        <pc:spChg chg="mod ord">
          <ac:chgData name="Joël Cori" userId="fddab5a9c4a6d6b5" providerId="LiveId" clId="{8E527D01-329A-4013-AA4A-2B8095D48C68}" dt="2023-09-07T19:19:46.962" v="1085" actId="700"/>
          <ac:spMkLst>
            <pc:docMk/>
            <pc:sldMk cId="2090088615" sldId="257"/>
            <ac:spMk id="2" creationId="{350A05CD-6E76-5408-1C74-DC4E27500EA5}"/>
          </ac:spMkLst>
        </pc:spChg>
        <pc:spChg chg="mod ord">
          <ac:chgData name="Joël Cori" userId="fddab5a9c4a6d6b5" providerId="LiveId" clId="{8E527D01-329A-4013-AA4A-2B8095D48C68}" dt="2023-09-08T10:40:26.240" v="1893" actId="20577"/>
          <ac:spMkLst>
            <pc:docMk/>
            <pc:sldMk cId="2090088615" sldId="257"/>
            <ac:spMk id="3" creationId="{773ECBF4-C3F1-2FCB-8C4F-CC27EBD89C27}"/>
          </ac:spMkLst>
        </pc:spChg>
      </pc:sldChg>
      <pc:sldChg chg="addSp modSp mod">
        <pc:chgData name="Joël Cori" userId="fddab5a9c4a6d6b5" providerId="LiveId" clId="{8E527D01-329A-4013-AA4A-2B8095D48C68}" dt="2023-09-08T10:42:38.503" v="1920" actId="27636"/>
        <pc:sldMkLst>
          <pc:docMk/>
          <pc:sldMk cId="3460525850" sldId="258"/>
        </pc:sldMkLst>
        <pc:spChg chg="mod">
          <ac:chgData name="Joël Cori" userId="fddab5a9c4a6d6b5" providerId="LiveId" clId="{8E527D01-329A-4013-AA4A-2B8095D48C68}" dt="2023-09-08T10:42:27.984" v="1916" actId="20577"/>
          <ac:spMkLst>
            <pc:docMk/>
            <pc:sldMk cId="3460525850" sldId="258"/>
            <ac:spMk id="4" creationId="{794191D0-59EB-58CB-8C32-F6CBA5DB04A1}"/>
          </ac:spMkLst>
        </pc:spChg>
        <pc:spChg chg="mod">
          <ac:chgData name="Joël Cori" userId="fddab5a9c4a6d6b5" providerId="LiveId" clId="{8E527D01-329A-4013-AA4A-2B8095D48C68}" dt="2023-09-08T10:42:38.503" v="1920" actId="27636"/>
          <ac:spMkLst>
            <pc:docMk/>
            <pc:sldMk cId="3460525850" sldId="258"/>
            <ac:spMk id="6" creationId="{D7E86807-D201-ECFA-6453-4B71892D5961}"/>
          </ac:spMkLst>
        </pc:spChg>
        <pc:picChg chg="add mod modCrop">
          <ac:chgData name="Joël Cori" userId="fddab5a9c4a6d6b5" providerId="LiveId" clId="{8E527D01-329A-4013-AA4A-2B8095D48C68}" dt="2023-09-07T17:40:23.013" v="977" actId="1076"/>
          <ac:picMkLst>
            <pc:docMk/>
            <pc:sldMk cId="3460525850" sldId="258"/>
            <ac:picMk id="3" creationId="{6C890C35-BA1C-8346-5793-2F9127B5E036}"/>
          </ac:picMkLst>
        </pc:picChg>
        <pc:picChg chg="mod">
          <ac:chgData name="Joël Cori" userId="fddab5a9c4a6d6b5" providerId="LiveId" clId="{8E527D01-329A-4013-AA4A-2B8095D48C68}" dt="2023-09-07T17:39:56.835" v="970" actId="1076"/>
          <ac:picMkLst>
            <pc:docMk/>
            <pc:sldMk cId="3460525850" sldId="258"/>
            <ac:picMk id="12" creationId="{14AC803C-44E5-B47C-4A7E-DB7C29A6A7ED}"/>
          </ac:picMkLst>
        </pc:picChg>
      </pc:sldChg>
      <pc:sldChg chg="modSp del mod">
        <pc:chgData name="Joël Cori" userId="fddab5a9c4a6d6b5" providerId="LiveId" clId="{8E527D01-329A-4013-AA4A-2B8095D48C68}" dt="2023-09-08T10:42:45.573" v="1921" actId="47"/>
        <pc:sldMkLst>
          <pc:docMk/>
          <pc:sldMk cId="2212260255" sldId="259"/>
        </pc:sldMkLst>
        <pc:spChg chg="mod">
          <ac:chgData name="Joël Cori" userId="fddab5a9c4a6d6b5" providerId="LiveId" clId="{8E527D01-329A-4013-AA4A-2B8095D48C68}" dt="2023-09-07T19:19:32.772" v="1078" actId="20577"/>
          <ac:spMkLst>
            <pc:docMk/>
            <pc:sldMk cId="2212260255" sldId="259"/>
            <ac:spMk id="4" creationId="{761691A9-AA85-17E9-8B86-342672DED404}"/>
          </ac:spMkLst>
        </pc:spChg>
      </pc:sldChg>
      <pc:sldChg chg="addSp modSp mod ord modNotesTx">
        <pc:chgData name="Joël Cori" userId="fddab5a9c4a6d6b5" providerId="LiveId" clId="{8E527D01-329A-4013-AA4A-2B8095D48C68}" dt="2023-09-08T10:42:33.155" v="1917" actId="21"/>
        <pc:sldMkLst>
          <pc:docMk/>
          <pc:sldMk cId="4253281435" sldId="260"/>
        </pc:sldMkLst>
        <pc:spChg chg="mod">
          <ac:chgData name="Joël Cori" userId="fddab5a9c4a6d6b5" providerId="LiveId" clId="{8E527D01-329A-4013-AA4A-2B8095D48C68}" dt="2023-09-08T10:42:10.330" v="1902"/>
          <ac:spMkLst>
            <pc:docMk/>
            <pc:sldMk cId="4253281435" sldId="260"/>
            <ac:spMk id="2" creationId="{A76D3602-2B47-35C4-A9EC-76352F5A3DB7}"/>
          </ac:spMkLst>
        </pc:spChg>
        <pc:spChg chg="mod">
          <ac:chgData name="Joël Cori" userId="fddab5a9c4a6d6b5" providerId="LiveId" clId="{8E527D01-329A-4013-AA4A-2B8095D48C68}" dt="2023-09-08T10:42:33.155" v="1917" actId="21"/>
          <ac:spMkLst>
            <pc:docMk/>
            <pc:sldMk cId="4253281435" sldId="260"/>
            <ac:spMk id="4" creationId="{38EBDBFB-E03C-2EEF-58A4-055FFEE3E496}"/>
          </ac:spMkLst>
        </pc:spChg>
        <pc:spChg chg="add mod">
          <ac:chgData name="Joël Cori" userId="fddab5a9c4a6d6b5" providerId="LiveId" clId="{8E527D01-329A-4013-AA4A-2B8095D48C68}" dt="2023-09-08T09:18:49.380" v="1119" actId="571"/>
          <ac:spMkLst>
            <pc:docMk/>
            <pc:sldMk cId="4253281435" sldId="260"/>
            <ac:spMk id="5" creationId="{8A1EE3F7-7437-D665-A4A1-E638BDE6A004}"/>
          </ac:spMkLst>
        </pc:spChg>
        <pc:picChg chg="add mod">
          <ac:chgData name="Joël Cori" userId="fddab5a9c4a6d6b5" providerId="LiveId" clId="{8E527D01-329A-4013-AA4A-2B8095D48C68}" dt="2023-09-08T09:19:03.714" v="1123" actId="1076"/>
          <ac:picMkLst>
            <pc:docMk/>
            <pc:sldMk cId="4253281435" sldId="260"/>
            <ac:picMk id="7" creationId="{E46C6ADD-5763-30B0-EC65-3F45D77E57F0}"/>
          </ac:picMkLst>
        </pc:picChg>
      </pc:sldChg>
      <pc:sldChg chg="modSp mod modNotesTx">
        <pc:chgData name="Joël Cori" userId="fddab5a9c4a6d6b5" providerId="LiveId" clId="{8E527D01-329A-4013-AA4A-2B8095D48C68}" dt="2023-09-08T09:21:50.260" v="1267" actId="20577"/>
        <pc:sldMkLst>
          <pc:docMk/>
          <pc:sldMk cId="2278670822" sldId="261"/>
        </pc:sldMkLst>
        <pc:spChg chg="mod">
          <ac:chgData name="Joël Cori" userId="fddab5a9c4a6d6b5" providerId="LiveId" clId="{8E527D01-329A-4013-AA4A-2B8095D48C68}" dt="2023-09-07T19:19:22.016" v="1075" actId="20577"/>
          <ac:spMkLst>
            <pc:docMk/>
            <pc:sldMk cId="2278670822" sldId="261"/>
            <ac:spMk id="4" creationId="{3351D657-1668-D778-6843-B97A099E0C32}"/>
          </ac:spMkLst>
        </pc:spChg>
      </pc:sldChg>
      <pc:sldChg chg="modSp del mod modNotesTx">
        <pc:chgData name="Joël Cori" userId="fddab5a9c4a6d6b5" providerId="LiveId" clId="{8E527D01-329A-4013-AA4A-2B8095D48C68}" dt="2023-09-08T10:43:30.602" v="1922" actId="47"/>
        <pc:sldMkLst>
          <pc:docMk/>
          <pc:sldMk cId="444833294" sldId="262"/>
        </pc:sldMkLst>
        <pc:spChg chg="mod">
          <ac:chgData name="Joël Cori" userId="fddab5a9c4a6d6b5" providerId="LiveId" clId="{8E527D01-329A-4013-AA4A-2B8095D48C68}" dt="2023-09-08T09:23:14.625" v="1297" actId="20577"/>
          <ac:spMkLst>
            <pc:docMk/>
            <pc:sldMk cId="444833294" sldId="262"/>
            <ac:spMk id="4" creationId="{B07A7396-9DF1-1C95-416E-8828690106A7}"/>
          </ac:spMkLst>
        </pc:spChg>
      </pc:sldChg>
      <pc:sldChg chg="modSp mod chgLayout">
        <pc:chgData name="Joël Cori" userId="fddab5a9c4a6d6b5" providerId="LiveId" clId="{8E527D01-329A-4013-AA4A-2B8095D48C68}" dt="2023-09-07T19:19:14.727" v="1071" actId="12"/>
        <pc:sldMkLst>
          <pc:docMk/>
          <pc:sldMk cId="2371539386" sldId="263"/>
        </pc:sldMkLst>
        <pc:spChg chg="mod ord">
          <ac:chgData name="Joël Cori" userId="fddab5a9c4a6d6b5" providerId="LiveId" clId="{8E527D01-329A-4013-AA4A-2B8095D48C68}" dt="2023-09-07T19:19:06.822" v="1065" actId="700"/>
          <ac:spMkLst>
            <pc:docMk/>
            <pc:sldMk cId="2371539386" sldId="263"/>
            <ac:spMk id="5" creationId="{574B0ADF-5A98-038C-17CA-94B8F8A9058C}"/>
          </ac:spMkLst>
        </pc:spChg>
        <pc:spChg chg="mod ord">
          <ac:chgData name="Joël Cori" userId="fddab5a9c4a6d6b5" providerId="LiveId" clId="{8E527D01-329A-4013-AA4A-2B8095D48C68}" dt="2023-09-07T19:19:14.727" v="1071" actId="12"/>
          <ac:spMkLst>
            <pc:docMk/>
            <pc:sldMk cId="2371539386" sldId="263"/>
            <ac:spMk id="6" creationId="{16C6B29D-D3B5-914F-354A-68BE25D3BA37}"/>
          </ac:spMkLst>
        </pc:spChg>
      </pc:sldChg>
      <pc:sldChg chg="modSp mod modNotesTx">
        <pc:chgData name="Joël Cori" userId="fddab5a9c4a6d6b5" providerId="LiveId" clId="{8E527D01-329A-4013-AA4A-2B8095D48C68}" dt="2023-09-08T09:25:20.950" v="1365" actId="20577"/>
        <pc:sldMkLst>
          <pc:docMk/>
          <pc:sldMk cId="3628792549" sldId="266"/>
        </pc:sldMkLst>
        <pc:spChg chg="mod">
          <ac:chgData name="Joël Cori" userId="fddab5a9c4a6d6b5" providerId="LiveId" clId="{8E527D01-329A-4013-AA4A-2B8095D48C68}" dt="2023-09-07T19:18:58.837" v="1064" actId="20577"/>
          <ac:spMkLst>
            <pc:docMk/>
            <pc:sldMk cId="3628792549" sldId="266"/>
            <ac:spMk id="4" creationId="{F80D38ED-076B-0068-A8AC-63523155E2E9}"/>
          </ac:spMkLst>
        </pc:spChg>
        <pc:picChg chg="mod">
          <ac:chgData name="Joël Cori" userId="fddab5a9c4a6d6b5" providerId="LiveId" clId="{8E527D01-329A-4013-AA4A-2B8095D48C68}" dt="2023-09-08T09:24:37.746" v="1309" actId="14100"/>
          <ac:picMkLst>
            <pc:docMk/>
            <pc:sldMk cId="3628792549" sldId="266"/>
            <ac:picMk id="16" creationId="{C3F2631B-5200-9601-8682-F73390AA4EF3}"/>
          </ac:picMkLst>
        </pc:picChg>
      </pc:sldChg>
      <pc:sldChg chg="modSp mod modNotesTx">
        <pc:chgData name="Joël Cori" userId="fddab5a9c4a6d6b5" providerId="LiveId" clId="{8E527D01-329A-4013-AA4A-2B8095D48C68}" dt="2023-09-08T09:27:22.696" v="1524" actId="20577"/>
        <pc:sldMkLst>
          <pc:docMk/>
          <pc:sldMk cId="3731710566" sldId="267"/>
        </pc:sldMkLst>
        <pc:spChg chg="mod">
          <ac:chgData name="Joël Cori" userId="fddab5a9c4a6d6b5" providerId="LiveId" clId="{8E527D01-329A-4013-AA4A-2B8095D48C68}" dt="2023-09-07T17:40:41.033" v="985" actId="20577"/>
          <ac:spMkLst>
            <pc:docMk/>
            <pc:sldMk cId="3731710566" sldId="267"/>
            <ac:spMk id="4" creationId="{DB4FD2C2-F2AA-35D0-0BE9-0058C1D25B6B}"/>
          </ac:spMkLst>
        </pc:spChg>
      </pc:sldChg>
      <pc:sldChg chg="del">
        <pc:chgData name="Joël Cori" userId="fddab5a9c4a6d6b5" providerId="LiveId" clId="{8E527D01-329A-4013-AA4A-2B8095D48C68}" dt="2023-09-07T19:15:23.010" v="995" actId="2696"/>
        <pc:sldMkLst>
          <pc:docMk/>
          <pc:sldMk cId="341077121" sldId="268"/>
        </pc:sldMkLst>
      </pc:sldChg>
      <pc:sldChg chg="modSp mod">
        <pc:chgData name="Joël Cori" userId="fddab5a9c4a6d6b5" providerId="LiveId" clId="{8E527D01-329A-4013-AA4A-2B8095D48C68}" dt="2023-09-07T19:18:51.461" v="1062" actId="20577"/>
        <pc:sldMkLst>
          <pc:docMk/>
          <pc:sldMk cId="4262109410" sldId="269"/>
        </pc:sldMkLst>
        <pc:spChg chg="mod">
          <ac:chgData name="Joël Cori" userId="fddab5a9c4a6d6b5" providerId="LiveId" clId="{8E527D01-329A-4013-AA4A-2B8095D48C68}" dt="2023-09-07T19:18:51.461" v="1062" actId="20577"/>
          <ac:spMkLst>
            <pc:docMk/>
            <pc:sldMk cId="4262109410" sldId="269"/>
            <ac:spMk id="6" creationId="{C9BD434E-337D-9E74-96B4-0164FE512182}"/>
          </ac:spMkLst>
        </pc:spChg>
      </pc:sldChg>
      <pc:sldChg chg="modSp mod">
        <pc:chgData name="Joël Cori" userId="fddab5a9c4a6d6b5" providerId="LiveId" clId="{8E527D01-329A-4013-AA4A-2B8095D48C68}" dt="2023-09-07T19:18:32.680" v="1056" actId="20577"/>
        <pc:sldMkLst>
          <pc:docMk/>
          <pc:sldMk cId="1396476812" sldId="270"/>
        </pc:sldMkLst>
        <pc:spChg chg="mod">
          <ac:chgData name="Joël Cori" userId="fddab5a9c4a6d6b5" providerId="LiveId" clId="{8E527D01-329A-4013-AA4A-2B8095D48C68}" dt="2023-09-07T19:18:32.680" v="1056" actId="20577"/>
          <ac:spMkLst>
            <pc:docMk/>
            <pc:sldMk cId="1396476812" sldId="270"/>
            <ac:spMk id="4" creationId="{4F641441-5938-0C2A-3F5D-4419ACF29726}"/>
          </ac:spMkLst>
        </pc:spChg>
      </pc:sldChg>
      <pc:sldChg chg="modSp mod chgLayout">
        <pc:chgData name="Joël Cori" userId="fddab5a9c4a6d6b5" providerId="LiveId" clId="{8E527D01-329A-4013-AA4A-2B8095D48C68}" dt="2023-09-07T19:18:44.846" v="1059" actId="255"/>
        <pc:sldMkLst>
          <pc:docMk/>
          <pc:sldMk cId="2520217574" sldId="271"/>
        </pc:sldMkLst>
        <pc:spChg chg="mod ord">
          <ac:chgData name="Joël Cori" userId="fddab5a9c4a6d6b5" providerId="LiveId" clId="{8E527D01-329A-4013-AA4A-2B8095D48C68}" dt="2023-09-07T19:15:38.347" v="996" actId="700"/>
          <ac:spMkLst>
            <pc:docMk/>
            <pc:sldMk cId="2520217574" sldId="271"/>
            <ac:spMk id="5" creationId="{1BF212B3-45FB-DB75-D955-ADC135F08EF0}"/>
          </ac:spMkLst>
        </pc:spChg>
        <pc:spChg chg="mod ord">
          <ac:chgData name="Joël Cori" userId="fddab5a9c4a6d6b5" providerId="LiveId" clId="{8E527D01-329A-4013-AA4A-2B8095D48C68}" dt="2023-09-07T19:18:44.846" v="1059" actId="255"/>
          <ac:spMkLst>
            <pc:docMk/>
            <pc:sldMk cId="2520217574" sldId="271"/>
            <ac:spMk id="6" creationId="{52B14C71-E45F-7F17-FB59-1C60561411F8}"/>
          </ac:spMkLst>
        </pc:spChg>
      </pc:sldChg>
      <pc:sldChg chg="modSp mod">
        <pc:chgData name="Joël Cori" userId="fddab5a9c4a6d6b5" providerId="LiveId" clId="{8E527D01-329A-4013-AA4A-2B8095D48C68}" dt="2023-09-07T19:17:43.895" v="1045" actId="20577"/>
        <pc:sldMkLst>
          <pc:docMk/>
          <pc:sldMk cId="2418603733" sldId="272"/>
        </pc:sldMkLst>
        <pc:spChg chg="mod">
          <ac:chgData name="Joël Cori" userId="fddab5a9c4a6d6b5" providerId="LiveId" clId="{8E527D01-329A-4013-AA4A-2B8095D48C68}" dt="2023-09-07T19:17:43.895" v="1045" actId="20577"/>
          <ac:spMkLst>
            <pc:docMk/>
            <pc:sldMk cId="2418603733" sldId="272"/>
            <ac:spMk id="8" creationId="{D942275F-05C9-1E6E-8A1D-0FBEA573976C}"/>
          </ac:spMkLst>
        </pc:spChg>
      </pc:sldChg>
      <pc:sldChg chg="addSp delSp modSp mod">
        <pc:chgData name="Joël Cori" userId="fddab5a9c4a6d6b5" providerId="LiveId" clId="{8E527D01-329A-4013-AA4A-2B8095D48C68}" dt="2023-09-08T09:35:13.179" v="1540" actId="478"/>
        <pc:sldMkLst>
          <pc:docMk/>
          <pc:sldMk cId="3887582231" sldId="273"/>
        </pc:sldMkLst>
        <pc:spChg chg="mod">
          <ac:chgData name="Joël Cori" userId="fddab5a9c4a6d6b5" providerId="LiveId" clId="{8E527D01-329A-4013-AA4A-2B8095D48C68}" dt="2023-09-08T09:35:09.622" v="1539" actId="5793"/>
          <ac:spMkLst>
            <pc:docMk/>
            <pc:sldMk cId="3887582231" sldId="273"/>
            <ac:spMk id="4" creationId="{26F1DFE6-C3C1-4823-EEC4-21ADB292CE2C}"/>
          </ac:spMkLst>
        </pc:spChg>
        <pc:picChg chg="add del mod">
          <ac:chgData name="Joël Cori" userId="fddab5a9c4a6d6b5" providerId="LiveId" clId="{8E527D01-329A-4013-AA4A-2B8095D48C68}" dt="2023-09-08T09:35:13.179" v="1540" actId="478"/>
          <ac:picMkLst>
            <pc:docMk/>
            <pc:sldMk cId="3887582231" sldId="273"/>
            <ac:picMk id="3" creationId="{310B1321-6A20-728B-EF34-B1558DD9C48F}"/>
          </ac:picMkLst>
        </pc:picChg>
        <pc:picChg chg="mod">
          <ac:chgData name="Joël Cori" userId="fddab5a9c4a6d6b5" providerId="LiveId" clId="{8E527D01-329A-4013-AA4A-2B8095D48C68}" dt="2023-09-08T09:34:40.251" v="1531" actId="1036"/>
          <ac:picMkLst>
            <pc:docMk/>
            <pc:sldMk cId="3887582231" sldId="273"/>
            <ac:picMk id="8" creationId="{DA5EA44D-4628-F650-7D70-9741756E4F79}"/>
          </ac:picMkLst>
        </pc:picChg>
      </pc:sldChg>
      <pc:sldChg chg="ord">
        <pc:chgData name="Joël Cori" userId="fddab5a9c4a6d6b5" providerId="LiveId" clId="{8E527D01-329A-4013-AA4A-2B8095D48C68}" dt="2023-09-08T09:35:04.279" v="1533"/>
        <pc:sldMkLst>
          <pc:docMk/>
          <pc:sldMk cId="4254488568" sldId="274"/>
        </pc:sldMkLst>
      </pc:sldChg>
      <pc:sldChg chg="addSp modSp mod">
        <pc:chgData name="Joël Cori" userId="fddab5a9c4a6d6b5" providerId="LiveId" clId="{8E527D01-329A-4013-AA4A-2B8095D48C68}" dt="2023-09-05T13:38:27.426" v="4"/>
        <pc:sldMkLst>
          <pc:docMk/>
          <pc:sldMk cId="1936416847" sldId="277"/>
        </pc:sldMkLst>
        <pc:picChg chg="add mod">
          <ac:chgData name="Joël Cori" userId="fddab5a9c4a6d6b5" providerId="LiveId" clId="{8E527D01-329A-4013-AA4A-2B8095D48C68}" dt="2023-09-05T13:38:02.216" v="1" actId="1076"/>
          <ac:picMkLst>
            <pc:docMk/>
            <pc:sldMk cId="1936416847" sldId="277"/>
            <ac:picMk id="5" creationId="{138EEEEB-4D71-E92E-3779-EDC203159AE6}"/>
          </ac:picMkLst>
        </pc:picChg>
        <pc:picChg chg="add mod">
          <ac:chgData name="Joël Cori" userId="fddab5a9c4a6d6b5" providerId="LiveId" clId="{8E527D01-329A-4013-AA4A-2B8095D48C68}" dt="2023-09-05T13:38:22.379" v="3" actId="1076"/>
          <ac:picMkLst>
            <pc:docMk/>
            <pc:sldMk cId="1936416847" sldId="277"/>
            <ac:picMk id="8" creationId="{4B9A8732-2661-A4FE-72C8-18A834654891}"/>
          </ac:picMkLst>
        </pc:picChg>
        <pc:cxnChg chg="add mod">
          <ac:chgData name="Joël Cori" userId="fddab5a9c4a6d6b5" providerId="LiveId" clId="{8E527D01-329A-4013-AA4A-2B8095D48C68}" dt="2023-09-05T13:38:27.426" v="4"/>
          <ac:cxnSpMkLst>
            <pc:docMk/>
            <pc:sldMk cId="1936416847" sldId="277"/>
            <ac:cxnSpMk id="10" creationId="{DCDF7A31-2916-65D7-7887-8E2B78DEE398}"/>
          </ac:cxnSpMkLst>
        </pc:cxnChg>
      </pc:sldChg>
      <pc:sldChg chg="addSp modSp mod">
        <pc:chgData name="Joël Cori" userId="fddab5a9c4a6d6b5" providerId="LiveId" clId="{8E527D01-329A-4013-AA4A-2B8095D48C68}" dt="2023-09-08T09:38:40.514" v="1578" actId="1076"/>
        <pc:sldMkLst>
          <pc:docMk/>
          <pc:sldMk cId="2080789488" sldId="277"/>
        </pc:sldMkLst>
        <pc:spChg chg="mod">
          <ac:chgData name="Joël Cori" userId="fddab5a9c4a6d6b5" providerId="LiveId" clId="{8E527D01-329A-4013-AA4A-2B8095D48C68}" dt="2023-09-08T09:38:29.183" v="1577" actId="5793"/>
          <ac:spMkLst>
            <pc:docMk/>
            <pc:sldMk cId="2080789488" sldId="277"/>
            <ac:spMk id="4" creationId="{0BA467A6-86FC-B492-C658-B1E937366FCC}"/>
          </ac:spMkLst>
        </pc:spChg>
        <pc:spChg chg="mod">
          <ac:chgData name="Joël Cori" userId="fddab5a9c4a6d6b5" providerId="LiveId" clId="{8E527D01-329A-4013-AA4A-2B8095D48C68}" dt="2023-09-08T09:36:30.131" v="1548" actId="1076"/>
          <ac:spMkLst>
            <pc:docMk/>
            <pc:sldMk cId="2080789488" sldId="277"/>
            <ac:spMk id="11" creationId="{45F933E4-2DBF-07C5-4FE7-52650794A3DE}"/>
          </ac:spMkLst>
        </pc:spChg>
        <pc:spChg chg="mod">
          <ac:chgData name="Joël Cori" userId="fddab5a9c4a6d6b5" providerId="LiveId" clId="{8E527D01-329A-4013-AA4A-2B8095D48C68}" dt="2023-09-08T09:36:33.086" v="1549" actId="1076"/>
          <ac:spMkLst>
            <pc:docMk/>
            <pc:sldMk cId="2080789488" sldId="277"/>
            <ac:spMk id="13" creationId="{B4CD27AE-357C-DE26-0F88-4903216B3A0E}"/>
          </ac:spMkLst>
        </pc:spChg>
        <pc:picChg chg="mod modCrop">
          <ac:chgData name="Joël Cori" userId="fddab5a9c4a6d6b5" providerId="LiveId" clId="{8E527D01-329A-4013-AA4A-2B8095D48C68}" dt="2023-09-08T09:38:40.514" v="1578" actId="1076"/>
          <ac:picMkLst>
            <pc:docMk/>
            <pc:sldMk cId="2080789488" sldId="277"/>
            <ac:picMk id="6" creationId="{0EEB3E12-599A-1EF8-253C-17275E71C4DB}"/>
          </ac:picMkLst>
        </pc:picChg>
        <pc:picChg chg="mod">
          <ac:chgData name="Joël Cori" userId="fddab5a9c4a6d6b5" providerId="LiveId" clId="{8E527D01-329A-4013-AA4A-2B8095D48C68}" dt="2023-09-08T09:36:49.894" v="1555" actId="1076"/>
          <ac:picMkLst>
            <pc:docMk/>
            <pc:sldMk cId="2080789488" sldId="277"/>
            <ac:picMk id="7" creationId="{AECA46C7-3107-6878-E05C-042A82561A1B}"/>
          </ac:picMkLst>
        </pc:picChg>
        <pc:picChg chg="add mod">
          <ac:chgData name="Joël Cori" userId="fddab5a9c4a6d6b5" providerId="LiveId" clId="{8E527D01-329A-4013-AA4A-2B8095D48C68}" dt="2023-09-08T09:37:06.750" v="1557" actId="1076"/>
          <ac:picMkLst>
            <pc:docMk/>
            <pc:sldMk cId="2080789488" sldId="277"/>
            <ac:picMk id="12" creationId="{6F98017B-0FA1-5779-47D7-48A43BAD935A}"/>
          </ac:picMkLst>
        </pc:picChg>
        <pc:cxnChg chg="mod">
          <ac:chgData name="Joël Cori" userId="fddab5a9c4a6d6b5" providerId="LiveId" clId="{8E527D01-329A-4013-AA4A-2B8095D48C68}" dt="2023-09-08T09:36:39.309" v="1552" actId="1076"/>
          <ac:cxnSpMkLst>
            <pc:docMk/>
            <pc:sldMk cId="2080789488" sldId="277"/>
            <ac:cxnSpMk id="10" creationId="{DCDF7A31-2916-65D7-7887-8E2B78DEE398}"/>
          </ac:cxnSpMkLst>
        </pc:cxnChg>
      </pc:sldChg>
      <pc:sldChg chg="addSp modSp mod">
        <pc:chgData name="Joël Cori" userId="fddab5a9c4a6d6b5" providerId="LiveId" clId="{8E527D01-329A-4013-AA4A-2B8095D48C68}" dt="2023-09-05T13:53:53.354" v="7" actId="14100"/>
        <pc:sldMkLst>
          <pc:docMk/>
          <pc:sldMk cId="845650707" sldId="278"/>
        </pc:sldMkLst>
        <pc:picChg chg="add mod">
          <ac:chgData name="Joël Cori" userId="fddab5a9c4a6d6b5" providerId="LiveId" clId="{8E527D01-329A-4013-AA4A-2B8095D48C68}" dt="2023-09-05T13:53:53.354" v="7" actId="14100"/>
          <ac:picMkLst>
            <pc:docMk/>
            <pc:sldMk cId="845650707" sldId="278"/>
            <ac:picMk id="5" creationId="{29B33F72-85ED-AD10-327F-D6698077BBFF}"/>
          </ac:picMkLst>
        </pc:picChg>
      </pc:sldChg>
      <pc:sldChg chg="addSp delSp modSp mod">
        <pc:chgData name="Joël Cori" userId="fddab5a9c4a6d6b5" providerId="LiveId" clId="{8E527D01-329A-4013-AA4A-2B8095D48C68}" dt="2023-09-08T09:40:18.801" v="1580" actId="1076"/>
        <pc:sldMkLst>
          <pc:docMk/>
          <pc:sldMk cId="1503918543" sldId="278"/>
        </pc:sldMkLst>
        <pc:spChg chg="mod">
          <ac:chgData name="Joël Cori" userId="fddab5a9c4a6d6b5" providerId="LiveId" clId="{8E527D01-329A-4013-AA4A-2B8095D48C68}" dt="2023-09-08T09:38:17.192" v="1568"/>
          <ac:spMkLst>
            <pc:docMk/>
            <pc:sldMk cId="1503918543" sldId="278"/>
            <ac:spMk id="4" creationId="{0BA467A6-86FC-B492-C658-B1E937366FCC}"/>
          </ac:spMkLst>
        </pc:spChg>
        <pc:spChg chg="add del">
          <ac:chgData name="Joël Cori" userId="fddab5a9c4a6d6b5" providerId="LiveId" clId="{8E527D01-329A-4013-AA4A-2B8095D48C68}" dt="2023-09-06T14:32:28.540" v="694" actId="22"/>
          <ac:spMkLst>
            <pc:docMk/>
            <pc:sldMk cId="1503918543" sldId="278"/>
            <ac:spMk id="10" creationId="{3DDD5C43-124C-1173-EE45-CD1E25A8A461}"/>
          </ac:spMkLst>
        </pc:spChg>
        <pc:picChg chg="add del mod">
          <ac:chgData name="Joël Cori" userId="fddab5a9c4a6d6b5" providerId="LiveId" clId="{8E527D01-329A-4013-AA4A-2B8095D48C68}" dt="2023-09-08T09:36:03.626" v="1541" actId="21"/>
          <ac:picMkLst>
            <pc:docMk/>
            <pc:sldMk cId="1503918543" sldId="278"/>
            <ac:picMk id="6" creationId="{7E8D1335-06F0-1F4F-C73D-11D83CC02D0C}"/>
          </ac:picMkLst>
        </pc:picChg>
        <pc:picChg chg="mod">
          <ac:chgData name="Joël Cori" userId="fddab5a9c4a6d6b5" providerId="LiveId" clId="{8E527D01-329A-4013-AA4A-2B8095D48C68}" dt="2023-09-08T09:40:18.801" v="1580" actId="1076"/>
          <ac:picMkLst>
            <pc:docMk/>
            <pc:sldMk cId="1503918543" sldId="278"/>
            <ac:picMk id="12" creationId="{8F644BC5-2F14-255F-2B58-2B2B5CF5175F}"/>
          </ac:picMkLst>
        </pc:picChg>
      </pc:sldChg>
      <pc:sldChg chg="addSp modSp mod modNotesTx">
        <pc:chgData name="Joël Cori" userId="fddab5a9c4a6d6b5" providerId="LiveId" clId="{8E527D01-329A-4013-AA4A-2B8095D48C68}" dt="2023-09-08T09:43:51.579" v="1678" actId="20577"/>
        <pc:sldMkLst>
          <pc:docMk/>
          <pc:sldMk cId="379405482" sldId="281"/>
        </pc:sldMkLst>
        <pc:picChg chg="add mod">
          <ac:chgData name="Joël Cori" userId="fddab5a9c4a6d6b5" providerId="LiveId" clId="{8E527D01-329A-4013-AA4A-2B8095D48C68}" dt="2023-09-06T20:40:33.566" v="842" actId="14100"/>
          <ac:picMkLst>
            <pc:docMk/>
            <pc:sldMk cId="379405482" sldId="281"/>
            <ac:picMk id="3" creationId="{8078F5DD-06C5-BCE9-E316-CA20B5FE9F1B}"/>
          </ac:picMkLst>
        </pc:picChg>
        <pc:picChg chg="mod">
          <ac:chgData name="Joël Cori" userId="fddab5a9c4a6d6b5" providerId="LiveId" clId="{8E527D01-329A-4013-AA4A-2B8095D48C68}" dt="2023-09-06T20:40:32.045" v="840" actId="14100"/>
          <ac:picMkLst>
            <pc:docMk/>
            <pc:sldMk cId="379405482" sldId="281"/>
            <ac:picMk id="10" creationId="{60A60271-9762-8F8C-CAB4-EC2690C9292A}"/>
          </ac:picMkLst>
        </pc:picChg>
      </pc:sldChg>
      <pc:sldChg chg="modSp mod">
        <pc:chgData name="Joël Cori" userId="fddab5a9c4a6d6b5" providerId="LiveId" clId="{8E527D01-329A-4013-AA4A-2B8095D48C68}" dt="2023-09-08T09:44:47.822" v="1683" actId="20577"/>
        <pc:sldMkLst>
          <pc:docMk/>
          <pc:sldMk cId="4009547307" sldId="282"/>
        </pc:sldMkLst>
        <pc:spChg chg="mod">
          <ac:chgData name="Joël Cori" userId="fddab5a9c4a6d6b5" providerId="LiveId" clId="{8E527D01-329A-4013-AA4A-2B8095D48C68}" dt="2023-09-08T09:44:47.822" v="1683" actId="20577"/>
          <ac:spMkLst>
            <pc:docMk/>
            <pc:sldMk cId="4009547307" sldId="282"/>
            <ac:spMk id="4" creationId="{45C00016-9675-32CE-5DAA-FB7C03CA9364}"/>
          </ac:spMkLst>
        </pc:spChg>
      </pc:sldChg>
      <pc:sldChg chg="modSp mod chgLayout">
        <pc:chgData name="Joël Cori" userId="fddab5a9c4a6d6b5" providerId="LiveId" clId="{8E527D01-329A-4013-AA4A-2B8095D48C68}" dt="2023-09-07T19:16:20.091" v="1019" actId="20577"/>
        <pc:sldMkLst>
          <pc:docMk/>
          <pc:sldMk cId="821741463" sldId="285"/>
        </pc:sldMkLst>
        <pc:spChg chg="mod ord">
          <ac:chgData name="Joël Cori" userId="fddab5a9c4a6d6b5" providerId="LiveId" clId="{8E527D01-329A-4013-AA4A-2B8095D48C68}" dt="2023-09-07T19:16:10.721" v="1010" actId="700"/>
          <ac:spMkLst>
            <pc:docMk/>
            <pc:sldMk cId="821741463" sldId="285"/>
            <ac:spMk id="4" creationId="{EEA09875-5536-DA50-98AE-D9DEA75D2325}"/>
          </ac:spMkLst>
        </pc:spChg>
        <pc:spChg chg="mod ord">
          <ac:chgData name="Joël Cori" userId="fddab5a9c4a6d6b5" providerId="LiveId" clId="{8E527D01-329A-4013-AA4A-2B8095D48C68}" dt="2023-09-07T19:16:20.091" v="1019" actId="20577"/>
          <ac:spMkLst>
            <pc:docMk/>
            <pc:sldMk cId="821741463" sldId="285"/>
            <ac:spMk id="6" creationId="{6C083C07-F225-3850-5838-AEDC848E89A7}"/>
          </ac:spMkLst>
        </pc:spChg>
      </pc:sldChg>
      <pc:sldChg chg="addSp delSp modSp mod">
        <pc:chgData name="Joël Cori" userId="fddab5a9c4a6d6b5" providerId="LiveId" clId="{8E527D01-329A-4013-AA4A-2B8095D48C68}" dt="2023-09-07T19:16:37.744" v="1024" actId="20577"/>
        <pc:sldMkLst>
          <pc:docMk/>
          <pc:sldMk cId="1288170765" sldId="286"/>
        </pc:sldMkLst>
        <pc:spChg chg="mod">
          <ac:chgData name="Joël Cori" userId="fddab5a9c4a6d6b5" providerId="LiveId" clId="{8E527D01-329A-4013-AA4A-2B8095D48C68}" dt="2023-09-07T19:16:37.744" v="1024" actId="20577"/>
          <ac:spMkLst>
            <pc:docMk/>
            <pc:sldMk cId="1288170765" sldId="286"/>
            <ac:spMk id="4" creationId="{002E71A3-09DD-EB0E-A109-A8E786900466}"/>
          </ac:spMkLst>
        </pc:spChg>
        <pc:spChg chg="add del mod">
          <ac:chgData name="Joël Cori" userId="fddab5a9c4a6d6b5" providerId="LiveId" clId="{8E527D01-329A-4013-AA4A-2B8095D48C68}" dt="2023-09-07T17:41:36.063" v="989"/>
          <ac:spMkLst>
            <pc:docMk/>
            <pc:sldMk cId="1288170765" sldId="286"/>
            <ac:spMk id="7" creationId="{AEFA3390-017B-2E15-E3F7-8E097C2BA13A}"/>
          </ac:spMkLst>
        </pc:spChg>
        <pc:picChg chg="del">
          <ac:chgData name="Joël Cori" userId="fddab5a9c4a6d6b5" providerId="LiveId" clId="{8E527D01-329A-4013-AA4A-2B8095D48C68}" dt="2023-09-07T17:41:29.837" v="988" actId="478"/>
          <ac:picMkLst>
            <pc:docMk/>
            <pc:sldMk cId="1288170765" sldId="286"/>
            <ac:picMk id="6" creationId="{D3E9A81C-FDF6-C9C4-2AD4-B32903200280}"/>
          </ac:picMkLst>
        </pc:picChg>
        <pc:picChg chg="add mod modCrop">
          <ac:chgData name="Joël Cori" userId="fddab5a9c4a6d6b5" providerId="LiveId" clId="{8E527D01-329A-4013-AA4A-2B8095D48C68}" dt="2023-09-07T17:41:51.667" v="994" actId="14100"/>
          <ac:picMkLst>
            <pc:docMk/>
            <pc:sldMk cId="1288170765" sldId="286"/>
            <ac:picMk id="12" creationId="{4B71C2F5-DF26-683F-8B09-5FCC04CD713F}"/>
          </ac:picMkLst>
        </pc:picChg>
      </pc:sldChg>
      <pc:sldChg chg="addSp modSp mod">
        <pc:chgData name="Joël Cori" userId="fddab5a9c4a6d6b5" providerId="LiveId" clId="{8E527D01-329A-4013-AA4A-2B8095D48C68}" dt="2023-09-08T09:50:40.811" v="1827" actId="20577"/>
        <pc:sldMkLst>
          <pc:docMk/>
          <pc:sldMk cId="3786087770" sldId="287"/>
        </pc:sldMkLst>
        <pc:spChg chg="mod">
          <ac:chgData name="Joël Cori" userId="fddab5a9c4a6d6b5" providerId="LiveId" clId="{8E527D01-329A-4013-AA4A-2B8095D48C68}" dt="2023-09-08T09:50:40.811" v="1827" actId="20577"/>
          <ac:spMkLst>
            <pc:docMk/>
            <pc:sldMk cId="3786087770" sldId="287"/>
            <ac:spMk id="4" creationId="{9217914E-432B-139C-D586-4B0CE9E64425}"/>
          </ac:spMkLst>
        </pc:spChg>
        <pc:picChg chg="add mod">
          <ac:chgData name="Joël Cori" userId="fddab5a9c4a6d6b5" providerId="LiveId" clId="{8E527D01-329A-4013-AA4A-2B8095D48C68}" dt="2023-09-05T16:40:37.140" v="203" actId="14100"/>
          <ac:picMkLst>
            <pc:docMk/>
            <pc:sldMk cId="3786087770" sldId="287"/>
            <ac:picMk id="7" creationId="{89A89731-FF76-BB3F-AC64-32885FEF59ED}"/>
          </ac:picMkLst>
        </pc:picChg>
        <pc:picChg chg="mod">
          <ac:chgData name="Joël Cori" userId="fddab5a9c4a6d6b5" providerId="LiveId" clId="{8E527D01-329A-4013-AA4A-2B8095D48C68}" dt="2023-09-05T16:40:17.373" v="198" actId="1076"/>
          <ac:picMkLst>
            <pc:docMk/>
            <pc:sldMk cId="3786087770" sldId="287"/>
            <ac:picMk id="8" creationId="{49F923DD-235B-F0F2-ACD1-F762F0626080}"/>
          </ac:picMkLst>
        </pc:picChg>
        <pc:picChg chg="add mod">
          <ac:chgData name="Joël Cori" userId="fddab5a9c4a6d6b5" providerId="LiveId" clId="{8E527D01-329A-4013-AA4A-2B8095D48C68}" dt="2023-09-05T16:40:55.693" v="207" actId="14100"/>
          <ac:picMkLst>
            <pc:docMk/>
            <pc:sldMk cId="3786087770" sldId="287"/>
            <ac:picMk id="12" creationId="{C1990C2B-D993-9AEE-758B-F4B0C9AF811E}"/>
          </ac:picMkLst>
        </pc:picChg>
      </pc:sldChg>
      <pc:sldChg chg="modSp mod">
        <pc:chgData name="Joël Cori" userId="fddab5a9c4a6d6b5" providerId="LiveId" clId="{8E527D01-329A-4013-AA4A-2B8095D48C68}" dt="2023-09-08T10:49:35.919" v="1948" actId="27636"/>
        <pc:sldMkLst>
          <pc:docMk/>
          <pc:sldMk cId="87399760" sldId="288"/>
        </pc:sldMkLst>
        <pc:spChg chg="mod">
          <ac:chgData name="Joël Cori" userId="fddab5a9c4a6d6b5" providerId="LiveId" clId="{8E527D01-329A-4013-AA4A-2B8095D48C68}" dt="2023-09-08T10:49:35.919" v="1948" actId="27636"/>
          <ac:spMkLst>
            <pc:docMk/>
            <pc:sldMk cId="87399760" sldId="288"/>
            <ac:spMk id="4" creationId="{4920F366-8BA2-5E5E-16CA-BB78523115E0}"/>
          </ac:spMkLst>
        </pc:spChg>
      </pc:sldChg>
      <pc:sldChg chg="modSp mod">
        <pc:chgData name="Joël Cori" userId="fddab5a9c4a6d6b5" providerId="LiveId" clId="{8E527D01-329A-4013-AA4A-2B8095D48C68}" dt="2023-09-08T09:52:35.970" v="1887" actId="20577"/>
        <pc:sldMkLst>
          <pc:docMk/>
          <pc:sldMk cId="3964988609" sldId="289"/>
        </pc:sldMkLst>
        <pc:spChg chg="mod">
          <ac:chgData name="Joël Cori" userId="fddab5a9c4a6d6b5" providerId="LiveId" clId="{8E527D01-329A-4013-AA4A-2B8095D48C68}" dt="2023-09-08T09:52:35.970" v="1887" actId="20577"/>
          <ac:spMkLst>
            <pc:docMk/>
            <pc:sldMk cId="3964988609" sldId="289"/>
            <ac:spMk id="4" creationId="{26DBE41F-9C01-668E-6B55-2DA43E7DEB35}"/>
          </ac:spMkLst>
        </pc:spChg>
      </pc:sldChg>
      <pc:sldChg chg="modSp mod ord">
        <pc:chgData name="Joël Cori" userId="fddab5a9c4a6d6b5" providerId="LiveId" clId="{8E527D01-329A-4013-AA4A-2B8095D48C68}" dt="2023-09-08T10:51:04.916" v="1950"/>
        <pc:sldMkLst>
          <pc:docMk/>
          <pc:sldMk cId="4255690181" sldId="290"/>
        </pc:sldMkLst>
        <pc:spChg chg="mod">
          <ac:chgData name="Joël Cori" userId="fddab5a9c4a6d6b5" providerId="LiveId" clId="{8E527D01-329A-4013-AA4A-2B8095D48C68}" dt="2023-09-07T19:16:30.311" v="1021" actId="20577"/>
          <ac:spMkLst>
            <pc:docMk/>
            <pc:sldMk cId="4255690181" sldId="290"/>
            <ac:spMk id="2" creationId="{B3E36C2B-C6E3-B8DE-8A70-BAE46EBD2C46}"/>
          </ac:spMkLst>
        </pc:spChg>
      </pc:sldChg>
      <pc:sldChg chg="modSp new mod">
        <pc:chgData name="Joël Cori" userId="fddab5a9c4a6d6b5" providerId="LiveId" clId="{8E527D01-329A-4013-AA4A-2B8095D48C68}" dt="2023-09-05T16:39:02.459" v="129" actId="20577"/>
        <pc:sldMkLst>
          <pc:docMk/>
          <pc:sldMk cId="2364236747" sldId="291"/>
        </pc:sldMkLst>
        <pc:spChg chg="mod">
          <ac:chgData name="Joël Cori" userId="fddab5a9c4a6d6b5" providerId="LiveId" clId="{8E527D01-329A-4013-AA4A-2B8095D48C68}" dt="2023-09-05T16:37:53.065" v="39" actId="20577"/>
          <ac:spMkLst>
            <pc:docMk/>
            <pc:sldMk cId="2364236747" sldId="291"/>
            <ac:spMk id="2" creationId="{C8F3DD55-3EC3-EFED-25F1-7B97FFD24C72}"/>
          </ac:spMkLst>
        </pc:spChg>
        <pc:spChg chg="mod">
          <ac:chgData name="Joël Cori" userId="fddab5a9c4a6d6b5" providerId="LiveId" clId="{8E527D01-329A-4013-AA4A-2B8095D48C68}" dt="2023-09-05T16:39:02.459" v="129" actId="20577"/>
          <ac:spMkLst>
            <pc:docMk/>
            <pc:sldMk cId="2364236747" sldId="291"/>
            <ac:spMk id="3" creationId="{24B27793-A752-73E9-D514-CBDB5250310D}"/>
          </ac:spMkLst>
        </pc:spChg>
        <pc:spChg chg="mod">
          <ac:chgData name="Joël Cori" userId="fddab5a9c4a6d6b5" providerId="LiveId" clId="{8E527D01-329A-4013-AA4A-2B8095D48C68}" dt="2023-09-05T16:38:48.496" v="126" actId="12"/>
          <ac:spMkLst>
            <pc:docMk/>
            <pc:sldMk cId="2364236747" sldId="291"/>
            <ac:spMk id="4" creationId="{60512277-4DE3-9788-BF08-326C5D2E018B}"/>
          </ac:spMkLst>
        </pc:spChg>
      </pc:sldChg>
      <pc:sldChg chg="add del">
        <pc:chgData name="Joël Cori" userId="fddab5a9c4a6d6b5" providerId="LiveId" clId="{8E527D01-329A-4013-AA4A-2B8095D48C68}" dt="2023-09-05T16:37:38.054" v="9" actId="2890"/>
        <pc:sldMkLst>
          <pc:docMk/>
          <pc:sldMk cId="2928546276" sldId="291"/>
        </pc:sldMkLst>
      </pc:sldChg>
      <pc:sldChg chg="addSp delSp modSp new mod">
        <pc:chgData name="Joël Cori" userId="fddab5a9c4a6d6b5" providerId="LiveId" clId="{8E527D01-329A-4013-AA4A-2B8095D48C68}" dt="2023-09-08T10:46:51.390" v="1936" actId="313"/>
        <pc:sldMkLst>
          <pc:docMk/>
          <pc:sldMk cId="1812687871" sldId="292"/>
        </pc:sldMkLst>
        <pc:spChg chg="mod">
          <ac:chgData name="Joël Cori" userId="fddab5a9c4a6d6b5" providerId="LiveId" clId="{8E527D01-329A-4013-AA4A-2B8095D48C68}" dt="2023-09-05T17:16:49.918" v="232" actId="20577"/>
          <ac:spMkLst>
            <pc:docMk/>
            <pc:sldMk cId="1812687871" sldId="292"/>
            <ac:spMk id="2" creationId="{39BAEEB0-DD33-7DFE-94AB-32BE19BBCB6B}"/>
          </ac:spMkLst>
        </pc:spChg>
        <pc:spChg chg="del">
          <ac:chgData name="Joël Cori" userId="fddab5a9c4a6d6b5" providerId="LiveId" clId="{8E527D01-329A-4013-AA4A-2B8095D48C68}" dt="2023-09-05T17:17:40.285" v="233"/>
          <ac:spMkLst>
            <pc:docMk/>
            <pc:sldMk cId="1812687871" sldId="292"/>
            <ac:spMk id="3" creationId="{E486717D-1BCE-364F-32BD-37F606F15F79}"/>
          </ac:spMkLst>
        </pc:spChg>
        <pc:spChg chg="add mod">
          <ac:chgData name="Joël Cori" userId="fddab5a9c4a6d6b5" providerId="LiveId" clId="{8E527D01-329A-4013-AA4A-2B8095D48C68}" dt="2023-09-05T17:17:40.285" v="233"/>
          <ac:spMkLst>
            <pc:docMk/>
            <pc:sldMk cId="1812687871" sldId="292"/>
            <ac:spMk id="5" creationId="{270B0F9F-F995-B4A1-1685-F400DC30DEB3}"/>
          </ac:spMkLst>
        </pc:spChg>
        <pc:spChg chg="mod">
          <ac:chgData name="Joël Cori" userId="fddab5a9c4a6d6b5" providerId="LiveId" clId="{8E527D01-329A-4013-AA4A-2B8095D48C68}" dt="2023-09-08T10:46:51.390" v="1936" actId="313"/>
          <ac:spMkLst>
            <pc:docMk/>
            <pc:sldMk cId="1812687871" sldId="292"/>
            <ac:spMk id="9" creationId="{0F7693BD-865E-6986-3692-B1C1B5D49176}"/>
          </ac:spMkLst>
        </pc:spChg>
      </pc:sldChg>
      <pc:sldChg chg="addSp delSp modSp mod">
        <pc:chgData name="Joël Cori" userId="fddab5a9c4a6d6b5" providerId="LiveId" clId="{8E527D01-329A-4013-AA4A-2B8095D48C68}" dt="2023-09-08T10:47:53.263" v="1939" actId="20577"/>
        <pc:sldMkLst>
          <pc:docMk/>
          <pc:sldMk cId="1797767174" sldId="294"/>
        </pc:sldMkLst>
        <pc:spChg chg="del">
          <ac:chgData name="Joël Cori" userId="fddab5a9c4a6d6b5" providerId="LiveId" clId="{8E527D01-329A-4013-AA4A-2B8095D48C68}" dt="2023-09-05T20:37:52.447" v="420"/>
          <ac:spMkLst>
            <pc:docMk/>
            <pc:sldMk cId="1797767174" sldId="294"/>
            <ac:spMk id="5" creationId="{8E741CC0-2E2D-7C85-AE4E-6A4BD47563AA}"/>
          </ac:spMkLst>
        </pc:spChg>
        <pc:spChg chg="mod">
          <ac:chgData name="Joël Cori" userId="fddab5a9c4a6d6b5" providerId="LiveId" clId="{8E527D01-329A-4013-AA4A-2B8095D48C68}" dt="2023-09-08T10:47:53.263" v="1939" actId="20577"/>
          <ac:spMkLst>
            <pc:docMk/>
            <pc:sldMk cId="1797767174" sldId="294"/>
            <ac:spMk id="6" creationId="{06A08916-46BB-793B-F21D-64BA7E6D6701}"/>
          </ac:spMkLst>
        </pc:spChg>
        <pc:picChg chg="add mod">
          <ac:chgData name="Joël Cori" userId="fddab5a9c4a6d6b5" providerId="LiveId" clId="{8E527D01-329A-4013-AA4A-2B8095D48C68}" dt="2023-09-05T20:39:37.970" v="438" actId="1076"/>
          <ac:picMkLst>
            <pc:docMk/>
            <pc:sldMk cId="1797767174" sldId="294"/>
            <ac:picMk id="3" creationId="{F3113548-9B62-3382-CDAE-15FE6A0413CA}"/>
          </ac:picMkLst>
        </pc:picChg>
        <pc:picChg chg="add mod">
          <ac:chgData name="Joël Cori" userId="fddab5a9c4a6d6b5" providerId="LiveId" clId="{8E527D01-329A-4013-AA4A-2B8095D48C68}" dt="2023-09-05T20:39:02.392" v="432" actId="1076"/>
          <ac:picMkLst>
            <pc:docMk/>
            <pc:sldMk cId="1797767174" sldId="294"/>
            <ac:picMk id="8" creationId="{0EECFA94-693D-EF73-B8BA-1F0146C611B7}"/>
          </ac:picMkLst>
        </pc:picChg>
        <pc:picChg chg="add mod">
          <ac:chgData name="Joël Cori" userId="fddab5a9c4a6d6b5" providerId="LiveId" clId="{8E527D01-329A-4013-AA4A-2B8095D48C68}" dt="2023-09-05T20:39:04.084" v="433" actId="1076"/>
          <ac:picMkLst>
            <pc:docMk/>
            <pc:sldMk cId="1797767174" sldId="294"/>
            <ac:picMk id="9" creationId="{C886A2CF-C3E4-6C59-A1C4-E16AE4791785}"/>
          </ac:picMkLst>
        </pc:picChg>
        <pc:cxnChg chg="add mod">
          <ac:chgData name="Joël Cori" userId="fddab5a9c4a6d6b5" providerId="LiveId" clId="{8E527D01-329A-4013-AA4A-2B8095D48C68}" dt="2023-09-05T20:39:40.252" v="439" actId="1076"/>
          <ac:cxnSpMkLst>
            <pc:docMk/>
            <pc:sldMk cId="1797767174" sldId="294"/>
            <ac:cxnSpMk id="10" creationId="{D04C04FE-B6D0-AB17-8B12-C8E4672BB5CB}"/>
          </ac:cxnSpMkLst>
        </pc:cxnChg>
      </pc:sldChg>
      <pc:sldChg chg="addSp delSp modSp mod">
        <pc:chgData name="Joël Cori" userId="fddab5a9c4a6d6b5" providerId="LiveId" clId="{8E527D01-329A-4013-AA4A-2B8095D48C68}" dt="2023-09-08T09:45:53.808" v="1685" actId="27636"/>
        <pc:sldMkLst>
          <pc:docMk/>
          <pc:sldMk cId="1420426063" sldId="296"/>
        </pc:sldMkLst>
        <pc:spChg chg="mod">
          <ac:chgData name="Joël Cori" userId="fddab5a9c4a6d6b5" providerId="LiveId" clId="{8E527D01-329A-4013-AA4A-2B8095D48C68}" dt="2023-09-08T09:45:53.808" v="1685" actId="27636"/>
          <ac:spMkLst>
            <pc:docMk/>
            <pc:sldMk cId="1420426063" sldId="296"/>
            <ac:spMk id="6" creationId="{032B28C9-0505-9169-9E0C-6CE6CA6EAA4D}"/>
          </ac:spMkLst>
        </pc:spChg>
        <pc:picChg chg="add mod">
          <ac:chgData name="Joël Cori" userId="fddab5a9c4a6d6b5" providerId="LiveId" clId="{8E527D01-329A-4013-AA4A-2B8095D48C68}" dt="2023-09-06T20:01:20.905" v="829" actId="14100"/>
          <ac:picMkLst>
            <pc:docMk/>
            <pc:sldMk cId="1420426063" sldId="296"/>
            <ac:picMk id="3" creationId="{44E580B8-99EC-E5D0-AE3D-1C94DD1DB38A}"/>
          </ac:picMkLst>
        </pc:picChg>
        <pc:picChg chg="del mod">
          <ac:chgData name="Joël Cori" userId="fddab5a9c4a6d6b5" providerId="LiveId" clId="{8E527D01-329A-4013-AA4A-2B8095D48C68}" dt="2023-09-06T20:00:46.117" v="810" actId="478"/>
          <ac:picMkLst>
            <pc:docMk/>
            <pc:sldMk cId="1420426063" sldId="296"/>
            <ac:picMk id="9" creationId="{68A8648F-57FF-0E33-BA1D-E8939637B67A}"/>
          </ac:picMkLst>
        </pc:picChg>
        <pc:picChg chg="add mod">
          <ac:chgData name="Joël Cori" userId="fddab5a9c4a6d6b5" providerId="LiveId" clId="{8E527D01-329A-4013-AA4A-2B8095D48C68}" dt="2023-09-06T20:01:14.559" v="826" actId="14100"/>
          <ac:picMkLst>
            <pc:docMk/>
            <pc:sldMk cId="1420426063" sldId="296"/>
            <ac:picMk id="10" creationId="{A7A1B5DC-FD28-A4BE-1E92-9873AE3515FA}"/>
          </ac:picMkLst>
        </pc:picChg>
        <pc:picChg chg="add mod">
          <ac:chgData name="Joël Cori" userId="fddab5a9c4a6d6b5" providerId="LiveId" clId="{8E527D01-329A-4013-AA4A-2B8095D48C68}" dt="2023-09-06T20:01:16.087" v="827" actId="1076"/>
          <ac:picMkLst>
            <pc:docMk/>
            <pc:sldMk cId="1420426063" sldId="296"/>
            <ac:picMk id="12" creationId="{5B7EB8BC-720E-FD59-886C-CF0C7EF19438}"/>
          </ac:picMkLst>
        </pc:picChg>
        <pc:picChg chg="del">
          <ac:chgData name="Joël Cori" userId="fddab5a9c4a6d6b5" providerId="LiveId" clId="{8E527D01-329A-4013-AA4A-2B8095D48C68}" dt="2023-09-06T19:59:32.311" v="795" actId="478"/>
          <ac:picMkLst>
            <pc:docMk/>
            <pc:sldMk cId="1420426063" sldId="296"/>
            <ac:picMk id="16" creationId="{35235ABD-F571-F8E1-40E5-0EDF8C8A16C0}"/>
          </ac:picMkLst>
        </pc:picChg>
        <pc:picChg chg="del">
          <ac:chgData name="Joël Cori" userId="fddab5a9c4a6d6b5" providerId="LiveId" clId="{8E527D01-329A-4013-AA4A-2B8095D48C68}" dt="2023-09-06T19:59:59.152" v="801" actId="478"/>
          <ac:picMkLst>
            <pc:docMk/>
            <pc:sldMk cId="1420426063" sldId="296"/>
            <ac:picMk id="17" creationId="{84D47FCB-E800-F358-F292-4EF48FDFE326}"/>
          </ac:picMkLst>
        </pc:picChg>
        <pc:cxnChg chg="del">
          <ac:chgData name="Joël Cori" userId="fddab5a9c4a6d6b5" providerId="LiveId" clId="{8E527D01-329A-4013-AA4A-2B8095D48C68}" dt="2023-09-06T20:00:51.365" v="813" actId="478"/>
          <ac:cxnSpMkLst>
            <pc:docMk/>
            <pc:sldMk cId="1420426063" sldId="296"/>
            <ac:cxnSpMk id="18" creationId="{B6006F57-E779-FB7C-89C0-F1B510E58845}"/>
          </ac:cxnSpMkLst>
        </pc:cxnChg>
        <pc:cxnChg chg="mod">
          <ac:chgData name="Joël Cori" userId="fddab5a9c4a6d6b5" providerId="LiveId" clId="{8E527D01-329A-4013-AA4A-2B8095D48C68}" dt="2023-09-06T19:59:53.756" v="800" actId="1076"/>
          <ac:cxnSpMkLst>
            <pc:docMk/>
            <pc:sldMk cId="1420426063" sldId="296"/>
            <ac:cxnSpMk id="19" creationId="{EA931348-C21A-3810-0237-4D25E48E75EE}"/>
          </ac:cxnSpMkLst>
        </pc:cxnChg>
      </pc:sldChg>
      <pc:sldChg chg="addSp delSp modSp mod">
        <pc:chgData name="Joël Cori" userId="fddab5a9c4a6d6b5" providerId="LiveId" clId="{8E527D01-329A-4013-AA4A-2B8095D48C68}" dt="2023-09-05T20:44:27.670" v="636" actId="14100"/>
        <pc:sldMkLst>
          <pc:docMk/>
          <pc:sldMk cId="1141995938" sldId="297"/>
        </pc:sldMkLst>
        <pc:spChg chg="del">
          <ac:chgData name="Joël Cori" userId="fddab5a9c4a6d6b5" providerId="LiveId" clId="{8E527D01-329A-4013-AA4A-2B8095D48C68}" dt="2023-09-05T20:41:50.290" v="493"/>
          <ac:spMkLst>
            <pc:docMk/>
            <pc:sldMk cId="1141995938" sldId="297"/>
            <ac:spMk id="5" creationId="{8E741CC0-2E2D-7C85-AE4E-6A4BD47563AA}"/>
          </ac:spMkLst>
        </pc:spChg>
        <pc:spChg chg="mod">
          <ac:chgData name="Joël Cori" userId="fddab5a9c4a6d6b5" providerId="LiveId" clId="{8E527D01-329A-4013-AA4A-2B8095D48C68}" dt="2023-09-05T20:44:07.375" v="631" actId="20577"/>
          <ac:spMkLst>
            <pc:docMk/>
            <pc:sldMk cId="1141995938" sldId="297"/>
            <ac:spMk id="6" creationId="{06A08916-46BB-793B-F21D-64BA7E6D6701}"/>
          </ac:spMkLst>
        </pc:spChg>
        <pc:picChg chg="add mod">
          <ac:chgData name="Joël Cori" userId="fddab5a9c4a6d6b5" providerId="LiveId" clId="{8E527D01-329A-4013-AA4A-2B8095D48C68}" dt="2023-09-05T20:44:23.116" v="634" actId="1076"/>
          <ac:picMkLst>
            <pc:docMk/>
            <pc:sldMk cId="1141995938" sldId="297"/>
            <ac:picMk id="3" creationId="{0854BD08-02D1-C564-4072-A95C0EEFAFEB}"/>
          </ac:picMkLst>
        </pc:picChg>
        <pc:picChg chg="add mod">
          <ac:chgData name="Joël Cori" userId="fddab5a9c4a6d6b5" providerId="LiveId" clId="{8E527D01-329A-4013-AA4A-2B8095D48C68}" dt="2023-09-05T20:44:27.670" v="636" actId="14100"/>
          <ac:picMkLst>
            <pc:docMk/>
            <pc:sldMk cId="1141995938" sldId="297"/>
            <ac:picMk id="8" creationId="{A26F39CF-286F-AF5E-79A3-C9DBB8E9B206}"/>
          </ac:picMkLst>
        </pc:picChg>
      </pc:sldChg>
      <pc:sldChg chg="addSp delSp modSp mod">
        <pc:chgData name="Joël Cori" userId="fddab5a9c4a6d6b5" providerId="LiveId" clId="{8E527D01-329A-4013-AA4A-2B8095D48C68}" dt="2023-09-08T09:49:37.563" v="1821" actId="20577"/>
        <pc:sldMkLst>
          <pc:docMk/>
          <pc:sldMk cId="2035901094" sldId="298"/>
        </pc:sldMkLst>
        <pc:spChg chg="mod">
          <ac:chgData name="Joël Cori" userId="fddab5a9c4a6d6b5" providerId="LiveId" clId="{8E527D01-329A-4013-AA4A-2B8095D48C68}" dt="2023-09-05T20:44:36.034" v="638" actId="20577"/>
          <ac:spMkLst>
            <pc:docMk/>
            <pc:sldMk cId="2035901094" sldId="298"/>
            <ac:spMk id="4" creationId="{ECC1DA37-42C8-AAB0-12B2-FFA2FDEF9EB8}"/>
          </ac:spMkLst>
        </pc:spChg>
        <pc:spChg chg="del">
          <ac:chgData name="Joël Cori" userId="fddab5a9c4a6d6b5" providerId="LiveId" clId="{8E527D01-329A-4013-AA4A-2B8095D48C68}" dt="2023-09-07T17:38:12.873" v="944"/>
          <ac:spMkLst>
            <pc:docMk/>
            <pc:sldMk cId="2035901094" sldId="298"/>
            <ac:spMk id="5" creationId="{8E741CC0-2E2D-7C85-AE4E-6A4BD47563AA}"/>
          </ac:spMkLst>
        </pc:spChg>
        <pc:spChg chg="mod">
          <ac:chgData name="Joël Cori" userId="fddab5a9c4a6d6b5" providerId="LiveId" clId="{8E527D01-329A-4013-AA4A-2B8095D48C68}" dt="2023-09-08T09:49:37.563" v="1821" actId="20577"/>
          <ac:spMkLst>
            <pc:docMk/>
            <pc:sldMk cId="2035901094" sldId="298"/>
            <ac:spMk id="6" creationId="{06A08916-46BB-793B-F21D-64BA7E6D6701}"/>
          </ac:spMkLst>
        </pc:spChg>
        <pc:picChg chg="add mod">
          <ac:chgData name="Joël Cori" userId="fddab5a9c4a6d6b5" providerId="LiveId" clId="{8E527D01-329A-4013-AA4A-2B8095D48C68}" dt="2023-09-07T17:41:12.053" v="986" actId="1076"/>
          <ac:picMkLst>
            <pc:docMk/>
            <pc:sldMk cId="2035901094" sldId="298"/>
            <ac:picMk id="3" creationId="{A32F0B22-7DB6-4997-19C2-A0842FD7F67B}"/>
          </ac:picMkLst>
        </pc:picChg>
        <pc:picChg chg="add mod">
          <ac:chgData name="Joël Cori" userId="fddab5a9c4a6d6b5" providerId="LiveId" clId="{8E527D01-329A-4013-AA4A-2B8095D48C68}" dt="2023-09-07T17:41:13.821" v="987" actId="1076"/>
          <ac:picMkLst>
            <pc:docMk/>
            <pc:sldMk cId="2035901094" sldId="298"/>
            <ac:picMk id="8" creationId="{F117466B-BDC6-D737-A5AC-3C90D8E4C75E}"/>
          </ac:picMkLst>
        </pc:picChg>
        <pc:picChg chg="add mod">
          <ac:chgData name="Joël Cori" userId="fddab5a9c4a6d6b5" providerId="LiveId" clId="{8E527D01-329A-4013-AA4A-2B8095D48C68}" dt="2023-09-07T17:39:25.939" v="967" actId="14100"/>
          <ac:picMkLst>
            <pc:docMk/>
            <pc:sldMk cId="2035901094" sldId="298"/>
            <ac:picMk id="10" creationId="{3E2CED01-7050-FD5A-0712-F1F6A27C9C22}"/>
          </ac:picMkLst>
        </pc:picChg>
        <pc:picChg chg="add mod modCrop">
          <ac:chgData name="Joël Cori" userId="fddab5a9c4a6d6b5" providerId="LiveId" clId="{8E527D01-329A-4013-AA4A-2B8095D48C68}" dt="2023-09-07T17:39:24.013" v="966" actId="14100"/>
          <ac:picMkLst>
            <pc:docMk/>
            <pc:sldMk cId="2035901094" sldId="298"/>
            <ac:picMk id="12" creationId="{CC32841E-4562-94EB-A54F-B7F7718580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F2933-EF57-4D06-B4B3-F506160A2A70}" type="datetimeFigureOut">
              <a:rPr lang="en-CH" smtClean="0"/>
              <a:t>09/08/2023</a:t>
            </a:fld>
            <a:endParaRPr lang="en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15DD1-DFE7-4323-9EE4-4BF3BDFDD72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5524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Page de </a:t>
            </a:r>
            <a:r>
              <a:rPr lang="en-US" b="1" err="1"/>
              <a:t>titre</a:t>
            </a:r>
            <a:endParaRPr lang="en-US" b="1"/>
          </a:p>
          <a:p>
            <a:r>
              <a:rPr lang="en-US" b="1"/>
              <a:t>Résumé ou Introduction</a:t>
            </a:r>
          </a:p>
          <a:p>
            <a:r>
              <a:rPr lang="en-US" b="1" err="1"/>
              <a:t>Contexte</a:t>
            </a:r>
            <a:endParaRPr lang="en-US" b="1"/>
          </a:p>
          <a:p>
            <a:r>
              <a:rPr lang="en-US" b="1" err="1"/>
              <a:t>Objectifs</a:t>
            </a:r>
            <a:r>
              <a:rPr lang="en-US" b="1"/>
              <a:t> de la recherche </a:t>
            </a:r>
          </a:p>
          <a:p>
            <a:r>
              <a:rPr lang="en-US" b="1" err="1"/>
              <a:t>Méthodologie</a:t>
            </a:r>
            <a:endParaRPr lang="en-US" b="1"/>
          </a:p>
          <a:p>
            <a:r>
              <a:rPr lang="en-US" b="1" err="1"/>
              <a:t>Résultats</a:t>
            </a:r>
            <a:r>
              <a:rPr lang="en-US" b="1"/>
              <a:t> </a:t>
            </a:r>
          </a:p>
          <a:p>
            <a:r>
              <a:rPr lang="en-US" b="1"/>
              <a:t>Conclusion </a:t>
            </a:r>
          </a:p>
          <a:p>
            <a:r>
              <a:rPr lang="en-US" b="1" err="1"/>
              <a:t>Démo</a:t>
            </a:r>
            <a:r>
              <a:rPr lang="en-US" b="1"/>
              <a:t> </a:t>
            </a:r>
            <a:endParaRPr lang="en-CH"/>
          </a:p>
          <a:p>
            <a:endParaRPr lang="en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469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-Open source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seul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moyen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concurencer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607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Prototype avec un potentiel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jamais avoir toutes </a:t>
            </a:r>
            <a:r>
              <a:rPr lang="en-US" dirty="0" err="1">
                <a:sym typeface="Wingdings" panose="05000000000000000000" pitchFamily="2" charset="2"/>
              </a:rPr>
              <a:t>fonctionnalités</a:t>
            </a:r>
            <a:r>
              <a:rPr lang="en-US" dirty="0">
                <a:sym typeface="Wingdings" panose="05000000000000000000" pitchFamily="2" charset="2"/>
              </a:rPr>
              <a:t> d’un </a:t>
            </a:r>
            <a:r>
              <a:rPr lang="en-US" dirty="0" err="1">
                <a:sym typeface="Wingdings" panose="05000000000000000000" pitchFamily="2" charset="2"/>
              </a:rPr>
              <a:t>suiveur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9335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" b="1" dirty="0"/>
              <a:t>Micro-electromechanical systems</a:t>
            </a:r>
          </a:p>
          <a:p>
            <a:r>
              <a:rPr lang="fr-CH" b="1" dirty="0"/>
              <a:t>M</a:t>
            </a:r>
            <a:r>
              <a:rPr lang="en" b="1" dirty="0"/>
              <a:t>ais rien sur des tracker homemade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298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Connaissances en électronique </a:t>
            </a:r>
            <a:r>
              <a:rPr lang="fr-FR" dirty="0">
                <a:sym typeface="Wingdings" panose="05000000000000000000" pitchFamily="2" charset="2"/>
              </a:rPr>
              <a:t> partais du zéro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Connaissances en informatique </a:t>
            </a:r>
            <a:r>
              <a:rPr lang="fr-FR" dirty="0">
                <a:sym typeface="Wingdings" panose="05000000000000000000" pitchFamily="2" charset="2"/>
              </a:rPr>
              <a:t> utilisation de nouvelles librairies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Connaissance en aéronautique 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fonctionnalitées</a:t>
            </a:r>
            <a:r>
              <a:rPr lang="fr-FR" dirty="0">
                <a:sym typeface="Wingdings" panose="05000000000000000000" pitchFamily="2" charset="2"/>
              </a:rPr>
              <a:t> dont je ne sais pas qu’elles sont utiles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381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Après la miniaturization du </a:t>
            </a:r>
            <a:r>
              <a:rPr lang="en-US" dirty="0" err="1"/>
              <a:t>logiciel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miniaturization du hardware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2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15DD1-DFE7-4323-9EE4-4BF3BDFDD727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367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0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5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5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3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2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7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8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1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jpe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15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jpeg"/><Relationship Id="rId5" Type="http://schemas.openxmlformats.org/officeDocument/2006/relationships/image" Target="../media/image52.jpe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gif"/><Relationship Id="rId4" Type="http://schemas.openxmlformats.org/officeDocument/2006/relationships/image" Target="../media/image6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iel, nuage, plein air, avion&#10;&#10;Description générée automatiquement">
            <a:extLst>
              <a:ext uri="{FF2B5EF4-FFF2-40B4-BE49-F238E27FC236}">
                <a16:creationId xmlns:a16="http://schemas.microsoft.com/office/drawing/2014/main" id="{91A01CDD-5CEF-5FDB-0201-5969E1D7D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2" b="78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7AB4E8-A68C-3F5E-E5FE-B90F121EF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fr-FR" dirty="0">
                <a:solidFill>
                  <a:schemeClr val="tx1"/>
                </a:solidFill>
              </a:rPr>
              <a:t>Développement d'un Tracker de Vol Fait Maison pour Planeurs</a:t>
            </a:r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DAA545-BF35-0C88-3D53-93A48A183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Joël</a:t>
            </a:r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7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CD5CB-1698-4F2C-0245-C359DA533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err="1"/>
              <a:t>Objectifs</a:t>
            </a:r>
            <a:r>
              <a:rPr lang="en-US" b="1"/>
              <a:t> </a:t>
            </a:r>
            <a:r>
              <a:rPr lang="en-US" b="1" err="1"/>
              <a:t>spécifiques</a:t>
            </a:r>
            <a:r>
              <a:rPr lang="en-US" b="1"/>
              <a:t> 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641441-5938-0C2A-3F5D-4419ACF29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870" y="4397339"/>
            <a:ext cx="7188546" cy="127729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- Affichage de l’altitude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- Affichage de la vitesse vertical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- Position en temps réel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- Tracer du parcours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- Enregistrement du parcours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- Centrage des thermiques </a:t>
            </a:r>
          </a:p>
        </p:txBody>
      </p:sp>
    </p:spTree>
    <p:extLst>
      <p:ext uri="{BB962C8B-B14F-4D97-AF65-F5344CB8AC3E}">
        <p14:creationId xmlns:p14="http://schemas.microsoft.com/office/powerpoint/2010/main" val="139647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BF212B3-45FB-DB75-D955-ADC135F08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Méthodologie </a:t>
            </a:r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B14C71-E45F-7F17-FB59-1C6056141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7200" dirty="0"/>
              <a:t>- Production de données viables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7200" dirty="0"/>
              <a:t>- Logiciel fonctionnel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7200" dirty="0"/>
              <a:t>- Miniaturisation du logiciel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7200" dirty="0"/>
              <a:t>- Création de l’artefact « final 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7200" dirty="0"/>
              <a:t>- Tests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21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8E1944A-FE16-CA07-E3E7-D6E107A0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Production de données viables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942275F-05C9-1E6E-8A1D-0FBEA573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Baromètre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GPS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Arduino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Communication en Serial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Pas directement Raspberry Pi 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5" name="Espace réservé du contenu 14" descr="Une image contenant texte, capture d’écran, Appareils électroniques, conception&#10;&#10;Description générée automatiquement">
            <a:extLst>
              <a:ext uri="{FF2B5EF4-FFF2-40B4-BE49-F238E27FC236}">
                <a16:creationId xmlns:a16="http://schemas.microsoft.com/office/drawing/2014/main" id="{0AD8C968-512E-A0CC-8D07-E133E159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88" y="668234"/>
            <a:ext cx="5504852" cy="5434181"/>
          </a:xfrm>
        </p:spPr>
      </p:pic>
    </p:spTree>
    <p:extLst>
      <p:ext uri="{BB962C8B-B14F-4D97-AF65-F5344CB8AC3E}">
        <p14:creationId xmlns:p14="http://schemas.microsoft.com/office/powerpoint/2010/main" val="241860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C413-F6ED-F1CD-FBC3-EE8286F3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Production de données</a:t>
            </a:r>
          </a:p>
        </p:txBody>
      </p:sp>
      <p:pic>
        <p:nvPicPr>
          <p:cNvPr id="8" name="Espace réservé du contenu 7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DA5EA44D-4628-F650-7D70-9741756E4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6" y="1198154"/>
            <a:ext cx="6124564" cy="516546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F1DFE6-C3C1-4823-EEC4-21ADB292C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Processus de données brutes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Calibration du baromètre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Envoi de données en JSON à l’interface</a:t>
            </a:r>
          </a:p>
        </p:txBody>
      </p:sp>
    </p:spTree>
    <p:extLst>
      <p:ext uri="{BB962C8B-B14F-4D97-AF65-F5344CB8AC3E}">
        <p14:creationId xmlns:p14="http://schemas.microsoft.com/office/powerpoint/2010/main" val="388758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6787E-BDE0-D9ED-D01C-8BE580A9A83A}"/>
              </a:ext>
            </a:extLst>
          </p:cNvPr>
          <p:cNvSpPr/>
          <p:nvPr/>
        </p:nvSpPr>
        <p:spPr>
          <a:xfrm>
            <a:off x="8677469" y="4210879"/>
            <a:ext cx="3322004" cy="2585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7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7796AD9C-DEEC-B8E7-FCCD-1D233DB0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42514" cy="6867401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A08C816-685E-B885-9ACF-61651C00B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94" y="0"/>
            <a:ext cx="4049486" cy="2065425"/>
          </a:xfrm>
          <a:prstGeom prst="rect">
            <a:avLst/>
          </a:prstGeom>
        </p:spPr>
      </p:pic>
      <p:pic>
        <p:nvPicPr>
          <p:cNvPr id="3" name="Image 2" descr="Une image contenant texte, ligne, Police, diagramme&#10;&#10;Description générée automatiquement">
            <a:extLst>
              <a:ext uri="{FF2B5EF4-FFF2-40B4-BE49-F238E27FC236}">
                <a16:creationId xmlns:a16="http://schemas.microsoft.com/office/drawing/2014/main" id="{E85BFEC2-26A1-291F-FC30-C60F30FB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94" y="2558544"/>
            <a:ext cx="4043266" cy="158113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B4DD17E-7FAA-18E6-6548-A2B0D799812D}"/>
              </a:ext>
            </a:extLst>
          </p:cNvPr>
          <p:cNvSpPr txBox="1"/>
          <p:nvPr/>
        </p:nvSpPr>
        <p:spPr>
          <a:xfrm>
            <a:off x="8753071" y="4210879"/>
            <a:ext cx="32464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Temps (de l’OS)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Pression atmosphérique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Vitesse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Altitude du GPS </a:t>
            </a:r>
            <a:r>
              <a:rPr lang="fr-FR">
                <a:sym typeface="Wingdings" panose="05000000000000000000" pitchFamily="2" charset="2"/>
              </a:rPr>
              <a:t> pas utilisé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ym typeface="Wingdings" panose="05000000000000000000" pitchFamily="2" charset="2"/>
              </a:rPr>
              <a:t>Nombre de satellites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ym typeface="Wingdings" panose="05000000000000000000" pitchFamily="2" charset="2"/>
              </a:rPr>
              <a:t>Vitesse verticale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ym typeface="Wingdings" panose="05000000000000000000" pitchFamily="2" charset="2"/>
              </a:rPr>
              <a:t>Altitude du baromètre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48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3B79D-5DA1-9DFE-CD1C-40777E5AD5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Logiciel fonctionnel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Miniaturisation du logiciel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598123-1D02-40B3-AE8D-0F8F6A5929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74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FE958-522C-501F-870F-45D8BA57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Interface</a:t>
            </a:r>
          </a:p>
        </p:txBody>
      </p:sp>
      <p:pic>
        <p:nvPicPr>
          <p:cNvPr id="6" name="Espace réservé du contenu 5" descr="Une image contenant texte, capture d’écran, diagramme, logiciel&#10;&#10;Description générée automatiquement">
            <a:extLst>
              <a:ext uri="{FF2B5EF4-FFF2-40B4-BE49-F238E27FC236}">
                <a16:creationId xmlns:a16="http://schemas.microsoft.com/office/drawing/2014/main" id="{0EEB3E12-599A-1EF8-253C-17275E71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8806" r="10404"/>
          <a:stretch/>
        </p:blipFill>
        <p:spPr>
          <a:xfrm>
            <a:off x="6096000" y="1508130"/>
            <a:ext cx="2839443" cy="1702437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A467A6-86FC-B492-C658-B1E93736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Prototypage de l’interface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Libraire d’interface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Interface simple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Récupération des données de la fonction main.py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des informations de vol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carte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position en temps réel 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du trajet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Changement de la couleur du trajet</a:t>
            </a:r>
          </a:p>
        </p:txBody>
      </p:sp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3C00EE01-6436-6935-6309-DDC317467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1" r="1207"/>
          <a:stretch/>
        </p:blipFill>
        <p:spPr>
          <a:xfrm>
            <a:off x="9106679" y="0"/>
            <a:ext cx="3085321" cy="1158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EEEEB-4D71-E92E-3779-EDC20315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679" y="1250906"/>
            <a:ext cx="3035456" cy="349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A8732-2661-A4FE-72C8-18A834654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975" y="1864258"/>
            <a:ext cx="2190863" cy="596931"/>
          </a:xfrm>
          <a:prstGeom prst="rect">
            <a:avLst/>
          </a:prstGeom>
        </p:spPr>
      </p:pic>
      <p:cxnSp>
        <p:nvCxnSpPr>
          <p:cNvPr id="10" name="Connecteur droit 15">
            <a:extLst>
              <a:ext uri="{FF2B5EF4-FFF2-40B4-BE49-F238E27FC236}">
                <a16:creationId xmlns:a16="http://schemas.microsoft.com/office/drawing/2014/main" id="{DCDF7A31-2916-65D7-7887-8E2B78DEE398}"/>
              </a:ext>
            </a:extLst>
          </p:cNvPr>
          <p:cNvCxnSpPr>
            <a:cxnSpLocks/>
          </p:cNvCxnSpPr>
          <p:nvPr/>
        </p:nvCxnSpPr>
        <p:spPr>
          <a:xfrm>
            <a:off x="6046135" y="3221463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 6" descr="Une image contenant carte, texte, multimédia, Appareils électroniques&#10;&#10;Description générée automatiquement">
            <a:extLst>
              <a:ext uri="{FF2B5EF4-FFF2-40B4-BE49-F238E27FC236}">
                <a16:creationId xmlns:a16="http://schemas.microsoft.com/office/drawing/2014/main" id="{AECA46C7-3107-6878-E05C-042A82561A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4290" r="12771" b="8488"/>
          <a:stretch/>
        </p:blipFill>
        <p:spPr>
          <a:xfrm>
            <a:off x="8935443" y="3221463"/>
            <a:ext cx="3220200" cy="189722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5F933E4-2DBF-07C5-4FE7-52650794A3DE}"/>
              </a:ext>
            </a:extLst>
          </p:cNvPr>
          <p:cNvSpPr txBox="1"/>
          <p:nvPr/>
        </p:nvSpPr>
        <p:spPr>
          <a:xfrm>
            <a:off x="6096000" y="3329271"/>
            <a:ext cx="2923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 err="1"/>
              <a:t>TkinterMapView</a:t>
            </a:r>
            <a:r>
              <a:rPr lang="en-US" sz="1600" dirty="0"/>
              <a:t> is a tile based interactive map renderer widget for the python </a:t>
            </a:r>
            <a:r>
              <a:rPr lang="en-US" sz="1600" dirty="0" err="1"/>
              <a:t>Tkinter</a:t>
            </a:r>
            <a:r>
              <a:rPr lang="en-US" sz="1600" dirty="0"/>
              <a:t> library.” -@</a:t>
            </a:r>
            <a:r>
              <a:rPr lang="en-US" sz="1600" dirty="0" err="1"/>
              <a:t>TomSchimansky</a:t>
            </a:r>
            <a:endParaRPr lang="en-US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CD27AE-357C-DE26-0F88-4903216B3A0E}"/>
              </a:ext>
            </a:extLst>
          </p:cNvPr>
          <p:cNvSpPr txBox="1"/>
          <p:nvPr/>
        </p:nvSpPr>
        <p:spPr>
          <a:xfrm>
            <a:off x="8980154" y="5380672"/>
            <a:ext cx="4192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Widget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Carte statique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Set position </a:t>
            </a:r>
            <a:r>
              <a:rPr lang="fr-FR" i="1" dirty="0" err="1"/>
              <a:t>with</a:t>
            </a:r>
            <a:r>
              <a:rPr lang="fr-FR" i="1" dirty="0"/>
              <a:t>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Create path from position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</p:txBody>
      </p:sp>
      <p:cxnSp>
        <p:nvCxnSpPr>
          <p:cNvPr id="14" name="Connecteur droit 15">
            <a:extLst>
              <a:ext uri="{FF2B5EF4-FFF2-40B4-BE49-F238E27FC236}">
                <a16:creationId xmlns:a16="http://schemas.microsoft.com/office/drawing/2014/main" id="{21B83194-860E-011D-3967-083B862F49A9}"/>
              </a:ext>
            </a:extLst>
          </p:cNvPr>
          <p:cNvCxnSpPr>
            <a:cxnSpLocks/>
          </p:cNvCxnSpPr>
          <p:nvPr/>
        </p:nvCxnSpPr>
        <p:spPr>
          <a:xfrm>
            <a:off x="8971800" y="4627983"/>
            <a:ext cx="0" cy="2230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B27535B-BBCA-D246-E5FB-7496C66FF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114" y="4684455"/>
            <a:ext cx="1759643" cy="1845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8017B-0FA1-5779-47D7-48A43BAD9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0"/>
            <a:ext cx="1873590" cy="15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6E41DB-D371-4E40-07F4-388D9A85D579}"/>
              </a:ext>
            </a:extLst>
          </p:cNvPr>
          <p:cNvSpPr/>
          <p:nvPr/>
        </p:nvSpPr>
        <p:spPr>
          <a:xfrm>
            <a:off x="6203950" y="3912847"/>
            <a:ext cx="2935555" cy="6684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7FE958-522C-501F-870F-45D8BA57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Interface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A467A6-86FC-B492-C658-B1E93736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Prototypage de l’interface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Libraire d’interface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Interface simple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Récupération des données de la fonction main.py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des informations de vol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carte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position en temps réel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du trajet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Changement de la couleur du trajet</a:t>
            </a:r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CC280A-58CE-6AF4-9764-CC6241BCD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90" y="120531"/>
            <a:ext cx="946518" cy="81875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141E9F-CFCF-9B4E-1682-BFF017EF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78" y="-3569"/>
            <a:ext cx="800212" cy="1066949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AA0157A5-C454-9F30-08AD-4B9681B4A4CF}"/>
              </a:ext>
            </a:extLst>
          </p:cNvPr>
          <p:cNvSpPr/>
          <p:nvPr/>
        </p:nvSpPr>
        <p:spPr>
          <a:xfrm>
            <a:off x="7199233" y="349793"/>
            <a:ext cx="850809" cy="3282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6577B41-FD62-B0FA-9434-D5CEB4DE8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963" y="349793"/>
            <a:ext cx="2750393" cy="26415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F1D64C7-A2F2-7166-1694-314681B69050}"/>
              </a:ext>
            </a:extLst>
          </p:cNvPr>
          <p:cNvSpPr txBox="1"/>
          <p:nvPr/>
        </p:nvSpPr>
        <p:spPr>
          <a:xfrm>
            <a:off x="6988778" y="1481500"/>
            <a:ext cx="475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/tkintermapview/canvas_position_marker.py</a:t>
            </a:r>
            <a:endParaRPr lang="en-US" b="1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86F2F5B-78C9-1029-D77F-7839B2305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99" y="2011063"/>
            <a:ext cx="1759643" cy="1845277"/>
          </a:xfrm>
          <a:prstGeom prst="rect">
            <a:avLst/>
          </a:prstGeom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0250852C-99EA-B154-82D6-3BA26E71863C}"/>
              </a:ext>
            </a:extLst>
          </p:cNvPr>
          <p:cNvSpPr/>
          <p:nvPr/>
        </p:nvSpPr>
        <p:spPr>
          <a:xfrm>
            <a:off x="8240844" y="3212136"/>
            <a:ext cx="850809" cy="3282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3F72-85ED-AD10-327F-D6698077BB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58" t="4645" r="13561" b="26339"/>
          <a:stretch/>
        </p:blipFill>
        <p:spPr>
          <a:xfrm>
            <a:off x="9496839" y="2011063"/>
            <a:ext cx="2141545" cy="215735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EA535F41-5F86-D02A-6292-08EBC22D9777}"/>
              </a:ext>
            </a:extLst>
          </p:cNvPr>
          <p:cNvSpPr txBox="1"/>
          <p:nvPr/>
        </p:nvSpPr>
        <p:spPr>
          <a:xfrm>
            <a:off x="7477416" y="5511430"/>
            <a:ext cx="1694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/>
              <a:t>Code couleur:</a:t>
            </a:r>
          </a:p>
          <a:p>
            <a:r>
              <a:rPr lang="fr-FR"/>
              <a:t>                0m/s</a:t>
            </a:r>
          </a:p>
          <a:p>
            <a:r>
              <a:rPr lang="fr-FR"/>
              <a:t>             &lt; 0m/s</a:t>
            </a:r>
          </a:p>
          <a:p>
            <a:r>
              <a:rPr lang="fr-FR"/>
              <a:t>             &gt; 0m/s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759C40C-15E7-7014-7C88-0662012F7CEB}"/>
              </a:ext>
            </a:extLst>
          </p:cNvPr>
          <p:cNvCxnSpPr/>
          <p:nvPr/>
        </p:nvCxnSpPr>
        <p:spPr>
          <a:xfrm>
            <a:off x="7730413" y="5971591"/>
            <a:ext cx="5265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C33FEBE-F3BF-86B2-8F92-0F042A6A9053}"/>
              </a:ext>
            </a:extLst>
          </p:cNvPr>
          <p:cNvCxnSpPr/>
          <p:nvPr/>
        </p:nvCxnSpPr>
        <p:spPr>
          <a:xfrm>
            <a:off x="7730413" y="6232256"/>
            <a:ext cx="52651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DB5C47D-66A8-A40C-D220-CD4163D922D9}"/>
              </a:ext>
            </a:extLst>
          </p:cNvPr>
          <p:cNvCxnSpPr/>
          <p:nvPr/>
        </p:nvCxnSpPr>
        <p:spPr>
          <a:xfrm>
            <a:off x="7730413" y="6477961"/>
            <a:ext cx="52651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15">
            <a:extLst>
              <a:ext uri="{FF2B5EF4-FFF2-40B4-BE49-F238E27FC236}">
                <a16:creationId xmlns:a16="http://schemas.microsoft.com/office/drawing/2014/main" id="{83D0D0E1-D84C-306D-C2B5-00A88F3B2C9F}"/>
              </a:ext>
            </a:extLst>
          </p:cNvPr>
          <p:cNvCxnSpPr>
            <a:cxnSpLocks/>
          </p:cNvCxnSpPr>
          <p:nvPr/>
        </p:nvCxnSpPr>
        <p:spPr>
          <a:xfrm>
            <a:off x="6091508" y="1312506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15">
            <a:extLst>
              <a:ext uri="{FF2B5EF4-FFF2-40B4-BE49-F238E27FC236}">
                <a16:creationId xmlns:a16="http://schemas.microsoft.com/office/drawing/2014/main" id="{E0DB15A0-700C-CD75-CC8E-DF1E31DB5928}"/>
              </a:ext>
            </a:extLst>
          </p:cNvPr>
          <p:cNvCxnSpPr>
            <a:cxnSpLocks/>
          </p:cNvCxnSpPr>
          <p:nvPr/>
        </p:nvCxnSpPr>
        <p:spPr>
          <a:xfrm>
            <a:off x="9257939" y="-3569"/>
            <a:ext cx="0" cy="13160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Image 38">
            <a:extLst>
              <a:ext uri="{FF2B5EF4-FFF2-40B4-BE49-F238E27FC236}">
                <a16:creationId xmlns:a16="http://schemas.microsoft.com/office/drawing/2014/main" id="{D6BECE95-ECE9-7B5E-80C5-A4470D3581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1" t="1183" r="3090" b="2337"/>
          <a:stretch/>
        </p:blipFill>
        <p:spPr>
          <a:xfrm>
            <a:off x="9465737" y="4662927"/>
            <a:ext cx="2203750" cy="2109343"/>
          </a:xfrm>
          <a:prstGeom prst="rect">
            <a:avLst/>
          </a:prstGeom>
        </p:spPr>
      </p:pic>
      <p:cxnSp>
        <p:nvCxnSpPr>
          <p:cNvPr id="40" name="Connecteur droit 15">
            <a:extLst>
              <a:ext uri="{FF2B5EF4-FFF2-40B4-BE49-F238E27FC236}">
                <a16:creationId xmlns:a16="http://schemas.microsoft.com/office/drawing/2014/main" id="{58060E38-3045-E425-1AF8-739CF23B4060}"/>
              </a:ext>
            </a:extLst>
          </p:cNvPr>
          <p:cNvCxnSpPr>
            <a:cxnSpLocks/>
          </p:cNvCxnSpPr>
          <p:nvPr/>
        </p:nvCxnSpPr>
        <p:spPr>
          <a:xfrm>
            <a:off x="9269986" y="4581331"/>
            <a:ext cx="29175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15">
            <a:extLst>
              <a:ext uri="{FF2B5EF4-FFF2-40B4-BE49-F238E27FC236}">
                <a16:creationId xmlns:a16="http://schemas.microsoft.com/office/drawing/2014/main" id="{3207FC25-18C2-26E3-3A86-917319A94FB9}"/>
              </a:ext>
            </a:extLst>
          </p:cNvPr>
          <p:cNvCxnSpPr>
            <a:cxnSpLocks/>
          </p:cNvCxnSpPr>
          <p:nvPr/>
        </p:nvCxnSpPr>
        <p:spPr>
          <a:xfrm>
            <a:off x="9269986" y="4581331"/>
            <a:ext cx="0" cy="2276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B81F551E-C50D-712D-6E2A-D5A18F767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009" y="3883735"/>
            <a:ext cx="29524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path_1 =</a:t>
            </a:r>
            <a:r>
              <a:rPr kumimoji="0" lang="en-US" altLang="en-CH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CH" altLang="en-CH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map_widget.set_path</a:t>
            </a:r>
            <a:r>
              <a:rPr kumimoji="0" lang="en-CH" altLang="en-CH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([marker_2.position, marker_3.position, (52.57, 13.4), (52.55, 13.35)])</a:t>
            </a:r>
            <a:r>
              <a:rPr kumimoji="0" lang="en-CH" altLang="en-CH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F644BC5-2F14-255F-2B58-2B2B5CF517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093"/>
          <a:stretch/>
        </p:blipFill>
        <p:spPr>
          <a:xfrm>
            <a:off x="6275666" y="4735398"/>
            <a:ext cx="1068440" cy="19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1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12160-345A-3CB1-6433-07FEFCB3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Génération de la carte</a:t>
            </a:r>
          </a:p>
        </p:txBody>
      </p:sp>
      <p:pic>
        <p:nvPicPr>
          <p:cNvPr id="6" name="Espace réservé du contenu 5" descr="Une image contenant texte, carte, capture d’écran, diagramme&#10;&#10;Description générée automatiquement">
            <a:extLst>
              <a:ext uri="{FF2B5EF4-FFF2-40B4-BE49-F238E27FC236}">
                <a16:creationId xmlns:a16="http://schemas.microsoft.com/office/drawing/2014/main" id="{FE04AB9C-16E4-3CCC-C882-007B8749D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67" y="24410"/>
            <a:ext cx="4816475" cy="2608091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872ACF-B7A6-DA56-F8E4-048D5DFAA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Construction de la carte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Carte faite maison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Division en </a:t>
            </a:r>
            <a:r>
              <a:rPr lang="fr-FR" dirty="0" err="1"/>
              <a:t>tiles</a:t>
            </a:r>
            <a:r>
              <a:rPr lang="fr-FR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Moyen de génération de carte hors-ligne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Difficultés </a:t>
            </a:r>
            <a:r>
              <a:rPr lang="fr-FR" dirty="0">
                <a:sym typeface="Wingdings" panose="05000000000000000000" pitchFamily="2" charset="2"/>
              </a:rPr>
              <a:t> Problèmes de performance avec SQL 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- Solution  Serveur </a:t>
            </a:r>
            <a:r>
              <a:rPr lang="fr-FR" dirty="0" err="1">
                <a:sym typeface="Wingdings" panose="05000000000000000000" pitchFamily="2" charset="2"/>
              </a:rPr>
              <a:t>flask</a:t>
            </a:r>
            <a:r>
              <a:rPr lang="fr-FR" dirty="0">
                <a:sym typeface="Wingdings" panose="05000000000000000000" pitchFamily="2" charset="2"/>
              </a:rPr>
              <a:t> en local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 descr="Une image contenant verre à main&#10;&#10;Description générée automatiquement">
            <a:extLst>
              <a:ext uri="{FF2B5EF4-FFF2-40B4-BE49-F238E27FC236}">
                <a16:creationId xmlns:a16="http://schemas.microsoft.com/office/drawing/2014/main" id="{79D45E99-249A-09FE-27B4-D1AA739B6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35" y="2823795"/>
            <a:ext cx="2100155" cy="1718309"/>
          </a:xfrm>
          <a:prstGeom prst="rect">
            <a:avLst/>
          </a:prstGeom>
        </p:spPr>
      </p:pic>
      <p:sp>
        <p:nvSpPr>
          <p:cNvPr id="10" name="Signe Plus 9">
            <a:extLst>
              <a:ext uri="{FF2B5EF4-FFF2-40B4-BE49-F238E27FC236}">
                <a16:creationId xmlns:a16="http://schemas.microsoft.com/office/drawing/2014/main" id="{D3D18967-D3BD-8298-71F8-8F614DBFC720}"/>
              </a:ext>
            </a:extLst>
          </p:cNvPr>
          <p:cNvSpPr/>
          <p:nvPr/>
        </p:nvSpPr>
        <p:spPr>
          <a:xfrm>
            <a:off x="8543627" y="3209394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BAE33A8-E9AA-630E-6F03-3E51872A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301" y="2887374"/>
            <a:ext cx="1781096" cy="1645511"/>
          </a:xfrm>
          <a:prstGeom prst="rect">
            <a:avLst/>
          </a:prstGeom>
        </p:spPr>
      </p:pic>
      <p:pic>
        <p:nvPicPr>
          <p:cNvPr id="14" name="Image 13" descr="Une image contenant texte, diagramme, carte&#10;&#10;Description générée automatiquement">
            <a:extLst>
              <a:ext uri="{FF2B5EF4-FFF2-40B4-BE49-F238E27FC236}">
                <a16:creationId xmlns:a16="http://schemas.microsoft.com/office/drawing/2014/main" id="{E9AB6855-C5AE-D55F-C2C9-C5E24D5FB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85" y="4897034"/>
            <a:ext cx="3265283" cy="1863987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CD79361-7AD6-92DE-768A-940B1A56F102}"/>
              </a:ext>
            </a:extLst>
          </p:cNvPr>
          <p:cNvCxnSpPr>
            <a:cxnSpLocks/>
          </p:cNvCxnSpPr>
          <p:nvPr/>
        </p:nvCxnSpPr>
        <p:spPr>
          <a:xfrm>
            <a:off x="6096000" y="272453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1FB1B59-1E58-10A8-755B-3923F6200511}"/>
              </a:ext>
            </a:extLst>
          </p:cNvPr>
          <p:cNvCxnSpPr>
            <a:cxnSpLocks/>
          </p:cNvCxnSpPr>
          <p:nvPr/>
        </p:nvCxnSpPr>
        <p:spPr>
          <a:xfrm>
            <a:off x="6080449" y="470573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1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12160-345A-3CB1-6433-07FEFCB3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Génération de la carte</a:t>
            </a:r>
          </a:p>
        </p:txBody>
      </p:sp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7D7EF282-B6E8-921A-E7D2-2909A4DE7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872ACF-B7A6-DA56-F8E4-048D5DFAA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Construction de la carte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Carte faite maison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Division en </a:t>
            </a:r>
            <a:r>
              <a:rPr lang="fr-FR" err="1"/>
              <a:t>tiles</a:t>
            </a:r>
            <a:r>
              <a:rPr lang="fr-FR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Moyen de génération de carte hors-ligne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Difficultés </a:t>
            </a:r>
            <a:r>
              <a:rPr lang="fr-FR">
                <a:sym typeface="Wingdings" panose="05000000000000000000" pitchFamily="2" charset="2"/>
              </a:rPr>
              <a:t> Problèmes de performance avec SQL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>
                <a:sym typeface="Wingdings" panose="05000000000000000000" pitchFamily="2" charset="2"/>
              </a:rPr>
              <a:t>- Solution  Serveur </a:t>
            </a:r>
            <a:r>
              <a:rPr lang="fr-FR" err="1">
                <a:sym typeface="Wingdings" panose="05000000000000000000" pitchFamily="2" charset="2"/>
              </a:rPr>
              <a:t>flask</a:t>
            </a:r>
            <a:r>
              <a:rPr lang="fr-FR">
                <a:sym typeface="Wingdings" panose="05000000000000000000" pitchFamily="2" charset="2"/>
              </a:rPr>
              <a:t> en local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CD79361-7AD6-92DE-768A-940B1A56F102}"/>
              </a:ext>
            </a:extLst>
          </p:cNvPr>
          <p:cNvCxnSpPr>
            <a:cxnSpLocks/>
          </p:cNvCxnSpPr>
          <p:nvPr/>
        </p:nvCxnSpPr>
        <p:spPr>
          <a:xfrm>
            <a:off x="6096000" y="272453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 8" descr="Une image contenant texte, Appareils électroniques, Composant électronique, Police&#10;&#10;Description générée automatiquement">
            <a:extLst>
              <a:ext uri="{FF2B5EF4-FFF2-40B4-BE49-F238E27FC236}">
                <a16:creationId xmlns:a16="http://schemas.microsoft.com/office/drawing/2014/main" id="{20B88440-A837-87F8-E5D2-C5856DDF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38" y="343648"/>
            <a:ext cx="2684503" cy="1510033"/>
          </a:xfrm>
          <a:prstGeom prst="rect">
            <a:avLst/>
          </a:prstGeom>
        </p:spPr>
      </p:pic>
      <p:sp>
        <p:nvSpPr>
          <p:cNvPr id="15" name="Signe Plus 14">
            <a:extLst>
              <a:ext uri="{FF2B5EF4-FFF2-40B4-BE49-F238E27FC236}">
                <a16:creationId xmlns:a16="http://schemas.microsoft.com/office/drawing/2014/main" id="{38FF66F2-6FE6-0B3A-6A2F-5B7DC2EE03D2}"/>
              </a:ext>
            </a:extLst>
          </p:cNvPr>
          <p:cNvSpPr/>
          <p:nvPr/>
        </p:nvSpPr>
        <p:spPr>
          <a:xfrm>
            <a:off x="8987051" y="599230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t égal à 16">
            <a:extLst>
              <a:ext uri="{FF2B5EF4-FFF2-40B4-BE49-F238E27FC236}">
                <a16:creationId xmlns:a16="http://schemas.microsoft.com/office/drawing/2014/main" id="{8CF84535-1663-D771-0DCD-F390F63362CB}"/>
              </a:ext>
            </a:extLst>
          </p:cNvPr>
          <p:cNvSpPr/>
          <p:nvPr/>
        </p:nvSpPr>
        <p:spPr>
          <a:xfrm>
            <a:off x="8987051" y="1734945"/>
            <a:ext cx="914400" cy="91440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Image 2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6E73C65-31BA-D6A7-6768-1B38CBA3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66" y="1659751"/>
            <a:ext cx="1064788" cy="106478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DDBAED3-56EF-EE0D-A045-E90F17D71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961" y="555730"/>
            <a:ext cx="2072494" cy="1001400"/>
          </a:xfrm>
          <a:prstGeom prst="rect">
            <a:avLst/>
          </a:prstGeom>
        </p:spPr>
      </p:pic>
      <p:pic>
        <p:nvPicPr>
          <p:cNvPr id="13" name="Image 12" descr="Une image contenant Police, Graphique, logo, typographie&#10;&#10;Description générée automatiquement">
            <a:extLst>
              <a:ext uri="{FF2B5EF4-FFF2-40B4-BE49-F238E27FC236}">
                <a16:creationId xmlns:a16="http://schemas.microsoft.com/office/drawing/2014/main" id="{2706BEF5-AC85-0D72-EB06-87F2E64A0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340" y="310413"/>
            <a:ext cx="1477736" cy="689610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1E238B34-97F6-C907-FB4D-FE6E7A5824CD}"/>
              </a:ext>
            </a:extLst>
          </p:cNvPr>
          <p:cNvSpPr/>
          <p:nvPr/>
        </p:nvSpPr>
        <p:spPr>
          <a:xfrm>
            <a:off x="7261930" y="210925"/>
            <a:ext cx="1576432" cy="68961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4F4A021-FF54-F24F-A047-280359073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88" y="2757231"/>
            <a:ext cx="2878601" cy="2356436"/>
          </a:xfrm>
          <a:prstGeom prst="rect">
            <a:avLst/>
          </a:prstGeom>
        </p:spPr>
      </p:pic>
      <p:pic>
        <p:nvPicPr>
          <p:cNvPr id="28" name="Image 27" descr="Une image contenant texte, livre, capture d’écran, noir et blanc&#10;&#10;Description générée automatiquement">
            <a:extLst>
              <a:ext uri="{FF2B5EF4-FFF2-40B4-BE49-F238E27FC236}">
                <a16:creationId xmlns:a16="http://schemas.microsoft.com/office/drawing/2014/main" id="{48129030-3E26-50F0-2417-F681AA5253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35" y="4926562"/>
            <a:ext cx="3908465" cy="19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A05CD-6E76-5408-1C74-DC4E27500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3ECBF4-C3F1-2FCB-8C4F-CC27EBD89C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- </a:t>
            </a:r>
            <a:r>
              <a:rPr lang="en-US" sz="1600" b="1" dirty="0" err="1"/>
              <a:t>Contexte</a:t>
            </a:r>
            <a:r>
              <a:rPr lang="en-US" sz="1600" b="1" dirty="0"/>
              <a:t> </a:t>
            </a:r>
            <a:r>
              <a:rPr lang="fr-FR" sz="1600" b="1" dirty="0"/>
              <a:t>général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- Motivation </a:t>
            </a:r>
            <a:endParaRPr lang="fr-FR" sz="16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- Problème de recherche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- </a:t>
            </a:r>
            <a:r>
              <a:rPr lang="en-US" sz="1600" b="1" dirty="0" err="1"/>
              <a:t>Objectifs</a:t>
            </a:r>
            <a:r>
              <a:rPr lang="en-US" sz="1600" b="1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- </a:t>
            </a:r>
            <a:r>
              <a:rPr lang="en-US" sz="1600" b="1" dirty="0" err="1"/>
              <a:t>Méthodologie</a:t>
            </a:r>
            <a:r>
              <a:rPr lang="en-US" sz="1600" b="1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/>
              <a:t>- </a:t>
            </a:r>
            <a:r>
              <a:rPr lang="en-US" sz="1600" b="1" dirty="0" err="1"/>
              <a:t>Démo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0088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DD55-3EC3-EFED-25F1-7B97FFD2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du </a:t>
            </a:r>
            <a:r>
              <a:rPr lang="en-US" err="1"/>
              <a:t>logiciel</a:t>
            </a:r>
            <a:endParaRPr lang="LID4096"/>
          </a:p>
        </p:txBody>
      </p:sp>
      <p:pic>
        <p:nvPicPr>
          <p:cNvPr id="6" name="Espace réservé du contenu 5" descr="Une image contenant texte, capture d’écran, fruit, logo&#10;&#10;Description générée automatiquement">
            <a:extLst>
              <a:ext uri="{FF2B5EF4-FFF2-40B4-BE49-F238E27FC236}">
                <a16:creationId xmlns:a16="http://schemas.microsoft.com/office/drawing/2014/main" id="{A69C8139-515A-0501-1593-1CD8E9717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2589307" cy="17173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12277-4DE3-9788-BF08-326C5D2E0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- Installation Raspberry 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- Connection SSH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- Clone Git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- Transfert de la carte </a:t>
            </a:r>
          </a:p>
        </p:txBody>
      </p:sp>
      <p:pic>
        <p:nvPicPr>
          <p:cNvPr id="8" name="Image 7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0540543C-06A5-37BC-7BAD-CDA9041CC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2944"/>
            <a:ext cx="3344711" cy="2089880"/>
          </a:xfrm>
          <a:prstGeom prst="rect">
            <a:avLst/>
          </a:prstGeom>
        </p:spPr>
      </p:pic>
      <p:pic>
        <p:nvPicPr>
          <p:cNvPr id="10" name="Image 9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1408E452-6D2D-89C1-D759-3BE1C3E3E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87" y="2243828"/>
            <a:ext cx="2025071" cy="1998130"/>
          </a:xfrm>
          <a:prstGeom prst="rect">
            <a:avLst/>
          </a:prstGeom>
        </p:spPr>
      </p:pic>
      <p:pic>
        <p:nvPicPr>
          <p:cNvPr id="12" name="Image 11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E97BE10D-D29B-7E23-4485-120A0EF02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02" y="4493633"/>
            <a:ext cx="2979956" cy="2364367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D42FB6-2FC7-DE90-65FD-B15826865752}"/>
              </a:ext>
            </a:extLst>
          </p:cNvPr>
          <p:cNvCxnSpPr/>
          <p:nvPr/>
        </p:nvCxnSpPr>
        <p:spPr>
          <a:xfrm>
            <a:off x="6096000" y="1928327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1E2993-5F33-F270-A07A-CA16C80A98C0}"/>
              </a:ext>
            </a:extLst>
          </p:cNvPr>
          <p:cNvCxnSpPr/>
          <p:nvPr/>
        </p:nvCxnSpPr>
        <p:spPr>
          <a:xfrm>
            <a:off x="6086480" y="4478082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236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704E251-CFDB-7E24-3263-45EE88F26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Création de l’artefact « final »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FDBE0E29-F7F5-0EBC-FB30-6C7193022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60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C3042F4-155F-8F2A-3C15-A87903BB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Assemblage des composants</a:t>
            </a:r>
          </a:p>
        </p:txBody>
      </p:sp>
      <p:pic>
        <p:nvPicPr>
          <p:cNvPr id="8" name="Espace réservé du contenu 7" descr="Une image contenant câble, Appareils électroniques, gadget, Appareil électronique&#10;&#10;Description générée automatiquement">
            <a:extLst>
              <a:ext uri="{FF2B5EF4-FFF2-40B4-BE49-F238E27FC236}">
                <a16:creationId xmlns:a16="http://schemas.microsoft.com/office/drawing/2014/main" id="{D8ABB190-E85D-0641-EC01-B941F8F12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76" y="0"/>
            <a:ext cx="3048000" cy="2560320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AE97AAD-2C34-C672-0C29-DC9880B4F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Prototype à « réel »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- Souder les composants</a:t>
            </a:r>
          </a:p>
        </p:txBody>
      </p:sp>
      <p:pic>
        <p:nvPicPr>
          <p:cNvPr id="10" name="Image 9" descr="Une image contenant Ingénierie électronique, fils électriques, câble, Appareils électroniques&#10;&#10;Description générée automatiquement">
            <a:extLst>
              <a:ext uri="{FF2B5EF4-FFF2-40B4-BE49-F238E27FC236}">
                <a16:creationId xmlns:a16="http://schemas.microsoft.com/office/drawing/2014/main" id="{60A60271-9762-8F8C-CAB4-EC2690C92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9320" y="4453272"/>
            <a:ext cx="2687719" cy="1529002"/>
          </a:xfrm>
          <a:prstGeom prst="rect">
            <a:avLst/>
          </a:prstGeo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0CF1B308-2639-CB1F-4C05-325140B32446}"/>
              </a:ext>
            </a:extLst>
          </p:cNvPr>
          <p:cNvSpPr/>
          <p:nvPr/>
        </p:nvSpPr>
        <p:spPr>
          <a:xfrm>
            <a:off x="8503298" y="3060714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Image 12" descr="Une image contenant habits, tissu&#10;&#10;Description générée automatiquement">
            <a:extLst>
              <a:ext uri="{FF2B5EF4-FFF2-40B4-BE49-F238E27FC236}">
                <a16:creationId xmlns:a16="http://schemas.microsoft.com/office/drawing/2014/main" id="{B93955F8-8333-8EF3-5321-8500C96F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30" y="3077551"/>
            <a:ext cx="615547" cy="615547"/>
          </a:xfrm>
          <a:prstGeom prst="rect">
            <a:avLst/>
          </a:prstGeom>
        </p:spPr>
      </p:pic>
      <p:pic>
        <p:nvPicPr>
          <p:cNvPr id="15" name="Image 14" descr="Une image contenant outil, forer&#10;&#10;Description générée automatiquement">
            <a:extLst>
              <a:ext uri="{FF2B5EF4-FFF2-40B4-BE49-F238E27FC236}">
                <a16:creationId xmlns:a16="http://schemas.microsoft.com/office/drawing/2014/main" id="{F067B7EA-2366-3F43-8AEB-887CB7DE7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74" y="2835689"/>
            <a:ext cx="996040" cy="996040"/>
          </a:xfrm>
          <a:prstGeom prst="rect">
            <a:avLst/>
          </a:prstGeom>
        </p:spPr>
      </p:pic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078F5DD-06C5-BCE9-E316-CA20B5FE9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77" y="3930827"/>
            <a:ext cx="1831660" cy="25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EEB0-DD33-7DFE-94AB-32BE19BB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Batterie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 err="1"/>
              <a:t>écran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78176-B310-073B-61E4-681833BEB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70B0F9F-F995-B4A1-1685-F400DC30DE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53960" y="155942"/>
            <a:ext cx="221985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LID4096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PiSugar</a:t>
            </a:r>
            <a:br>
              <a:rPr kumimoji="0" lang="en-US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LID4096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https://github.com/MrYacha/LCD-show.git</a:t>
            </a:r>
            <a:r>
              <a:rPr kumimoji="0" lang="en-US" altLang="LID4096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LID4096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 descr="Une image contenant Appareils électroniques, circuit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6F0FA77B-9E22-DF80-52F9-2FCC5402A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739299" cy="2890478"/>
          </a:xfrm>
          <a:prstGeom prst="rect">
            <a:avLst/>
          </a:prstGeom>
        </p:spPr>
      </p:pic>
      <p:pic>
        <p:nvPicPr>
          <p:cNvPr id="8" name="Image 7" descr="Une image contenant accessoire, étui, smartphone, Appareils électroniques&#10;&#10;Description générée automatiquement">
            <a:extLst>
              <a:ext uri="{FF2B5EF4-FFF2-40B4-BE49-F238E27FC236}">
                <a16:creationId xmlns:a16="http://schemas.microsoft.com/office/drawing/2014/main" id="{EF7A38C1-38AC-EFB3-E594-6D244C26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5325"/>
            <a:ext cx="3722054" cy="27915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F7693BD-865E-6986-3692-B1C1B5D49176}"/>
              </a:ext>
            </a:extLst>
          </p:cNvPr>
          <p:cNvSpPr txBox="1"/>
          <p:nvPr/>
        </p:nvSpPr>
        <p:spPr>
          <a:xfrm>
            <a:off x="9853960" y="4217437"/>
            <a:ext cx="244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Joy-</a:t>
            </a:r>
            <a:r>
              <a:rPr lang="fr-FR" dirty="0" err="1"/>
              <a:t>it</a:t>
            </a:r>
            <a:r>
              <a:rPr lang="fr-FR" dirty="0"/>
              <a:t> Module d'affichage</a:t>
            </a:r>
          </a:p>
          <a:p>
            <a:r>
              <a:rPr lang="fr-FR" dirty="0"/>
              <a:t>		3.5’’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E6AD2D8-94C5-14B0-9542-D02CD4D99202}"/>
              </a:ext>
            </a:extLst>
          </p:cNvPr>
          <p:cNvCxnSpPr/>
          <p:nvPr/>
        </p:nvCxnSpPr>
        <p:spPr>
          <a:xfrm>
            <a:off x="6096000" y="3097763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87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98863-1209-8F7D-582F-5166B3D1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Impression 3d</a:t>
            </a:r>
          </a:p>
        </p:txBody>
      </p:sp>
      <p:pic>
        <p:nvPicPr>
          <p:cNvPr id="6" name="Espace réservé du contenu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BAD6480A-5B32-5AB1-9E3E-44968F95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91" y="0"/>
            <a:ext cx="4383286" cy="2464928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C00016-9675-32CE-5DAA-FB7C03CA9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Compact sans endommager les composants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</a:t>
            </a:r>
            <a:r>
              <a:rPr lang="fr-FR" dirty="0" err="1"/>
              <a:t>Onshape</a:t>
            </a:r>
            <a:r>
              <a:rPr lang="fr-FR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Aérations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Accessibilité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DF1FDF-DA00-297C-1A67-0DD80A79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00" y="2648123"/>
            <a:ext cx="3057008" cy="19988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4C2A9F6-E4DD-575D-EFCE-A358B06ED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681" y="2680563"/>
            <a:ext cx="2380500" cy="1966882"/>
          </a:xfrm>
          <a:prstGeom prst="rect">
            <a:avLst/>
          </a:prstGeom>
        </p:spPr>
      </p:pic>
      <p:cxnSp>
        <p:nvCxnSpPr>
          <p:cNvPr id="11" name="Connecteur droit 15">
            <a:extLst>
              <a:ext uri="{FF2B5EF4-FFF2-40B4-BE49-F238E27FC236}">
                <a16:creationId xmlns:a16="http://schemas.microsoft.com/office/drawing/2014/main" id="{8BAF3068-57F2-4E61-8C8A-A411D1744B99}"/>
              </a:ext>
            </a:extLst>
          </p:cNvPr>
          <p:cNvCxnSpPr>
            <a:cxnSpLocks/>
          </p:cNvCxnSpPr>
          <p:nvPr/>
        </p:nvCxnSpPr>
        <p:spPr>
          <a:xfrm>
            <a:off x="6096000" y="2569027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 12" descr="Une image contenant machine, Pièce auto, intérieur, sol&#10;&#10;Description générée automatiquement">
            <a:extLst>
              <a:ext uri="{FF2B5EF4-FFF2-40B4-BE49-F238E27FC236}">
                <a16:creationId xmlns:a16="http://schemas.microsoft.com/office/drawing/2014/main" id="{1023B1CA-B0BE-B039-7626-8C43B92EA4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236" t="-9253" r="141236" b="41043"/>
          <a:stretch/>
        </p:blipFill>
        <p:spPr>
          <a:xfrm>
            <a:off x="4164508" y="217714"/>
            <a:ext cx="3862983" cy="4677745"/>
          </a:xfrm>
          <a:prstGeom prst="rect">
            <a:avLst/>
          </a:prstGeom>
        </p:spPr>
      </p:pic>
      <p:pic>
        <p:nvPicPr>
          <p:cNvPr id="16" name="Image 15" descr="Une image contenant machine, Pièce auto, intérieur, sol&#10;&#10;Description générée automatiquement">
            <a:extLst>
              <a:ext uri="{FF2B5EF4-FFF2-40B4-BE49-F238E27FC236}">
                <a16:creationId xmlns:a16="http://schemas.microsoft.com/office/drawing/2014/main" id="{81E80D7C-830C-8715-72D6-0843F3716E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0" t="492" r="1120" b="33724"/>
          <a:stretch/>
        </p:blipFill>
        <p:spPr>
          <a:xfrm>
            <a:off x="8288238" y="4816241"/>
            <a:ext cx="1711524" cy="1998813"/>
          </a:xfrm>
          <a:prstGeom prst="rect">
            <a:avLst/>
          </a:prstGeom>
        </p:spPr>
      </p:pic>
      <p:cxnSp>
        <p:nvCxnSpPr>
          <p:cNvPr id="17" name="Connecteur droit 15">
            <a:extLst>
              <a:ext uri="{FF2B5EF4-FFF2-40B4-BE49-F238E27FC236}">
                <a16:creationId xmlns:a16="http://schemas.microsoft.com/office/drawing/2014/main" id="{602FC2A7-FB27-A5B3-6CFE-C4E044D23A5A}"/>
              </a:ext>
            </a:extLst>
          </p:cNvPr>
          <p:cNvCxnSpPr>
            <a:cxnSpLocks/>
          </p:cNvCxnSpPr>
          <p:nvPr/>
        </p:nvCxnSpPr>
        <p:spPr>
          <a:xfrm>
            <a:off x="6036906" y="471669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4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10C2691-52FC-FFD9-58ED-91DF83EE3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Résumé des </a:t>
            </a:r>
            <a:r>
              <a:rPr lang="en-US" err="1"/>
              <a:t>fonctionnalités</a:t>
            </a:r>
            <a:r>
              <a:rPr lang="en-US"/>
              <a:t> </a:t>
            </a:r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628146AB-353D-2B85-EAAE-F35C965FE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409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37FD506-48C6-ACC9-EF2C-B56C2F6E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Résumé des </a:t>
            </a:r>
            <a:r>
              <a:rPr lang="en-US" dirty="0" err="1"/>
              <a:t>fonctionnalités</a:t>
            </a:r>
            <a:r>
              <a:rPr lang="en-US" dirty="0"/>
              <a:t> de </a:t>
            </a:r>
            <a:r>
              <a:rPr lang="en-US" dirty="0" err="1"/>
              <a:t>l’artefact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2B28C9-0505-9169-9E0C-6CE6CA6EA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7"/>
            <a:ext cx="3910522" cy="2651829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Altitude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vitesse verticale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Estimation du QNH local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Vitesse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position en temps réel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Carte de la Suisse à différent niveaux de zoom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Enregistrement des positions dans un fichier .csv </a:t>
            </a:r>
            <a:r>
              <a:rPr lang="fr-FR" dirty="0">
                <a:sym typeface="Wingdings" panose="05000000000000000000" pitchFamily="2" charset="2"/>
              </a:rPr>
              <a:t> gpsvisualizer.com</a:t>
            </a:r>
            <a:endParaRPr lang="fr-FR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F198C6C-549D-88CE-D7D6-E8969FBC9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9"/>
          <a:stretch/>
        </p:blipFill>
        <p:spPr>
          <a:xfrm>
            <a:off x="7626272" y="130628"/>
            <a:ext cx="3035456" cy="337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893B9-9CF9-1059-5996-FC23D1321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230" y="610051"/>
            <a:ext cx="2190863" cy="596931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42F1370-E74B-678E-21ED-6429FE041C7C}"/>
              </a:ext>
            </a:extLst>
          </p:cNvPr>
          <p:cNvCxnSpPr/>
          <p:nvPr/>
        </p:nvCxnSpPr>
        <p:spPr>
          <a:xfrm>
            <a:off x="6096000" y="1401603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AFB57023-F245-ECF4-34BE-7CCF6C79F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" t="25257" r="14656"/>
          <a:stretch/>
        </p:blipFill>
        <p:spPr>
          <a:xfrm>
            <a:off x="6169542" y="6053328"/>
            <a:ext cx="3240833" cy="752754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A931348-C21A-3810-0237-4D25E48E75EE}"/>
              </a:ext>
            </a:extLst>
          </p:cNvPr>
          <p:cNvCxnSpPr/>
          <p:nvPr/>
        </p:nvCxnSpPr>
        <p:spPr>
          <a:xfrm>
            <a:off x="6068008" y="5907832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A map of a park&#10;&#10;Description automatically generated">
            <a:extLst>
              <a:ext uri="{FF2B5EF4-FFF2-40B4-BE49-F238E27FC236}">
                <a16:creationId xmlns:a16="http://schemas.microsoft.com/office/drawing/2014/main" id="{65BFF94D-49A7-0DE9-12EC-A71C48AAE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45" y="5956634"/>
            <a:ext cx="1772816" cy="916747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44E580B8-99EC-E5D0-AE3D-1C94DD1DB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49" y="1435667"/>
            <a:ext cx="1836846" cy="2684621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A7A1B5DC-FD28-A4BE-1E92-9873AE351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94" y="1419039"/>
            <a:ext cx="1842018" cy="272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7EB8BC-720E-FD59-886C-CF0C7EF194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4357" y="2975137"/>
            <a:ext cx="1892275" cy="28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C66E3-EA92-CDF3-68CE-FE9468BDA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Tests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Résultats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88523772-7B1D-7D16-685D-E9C5E3145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00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C1DA37-42C8-AAB0-12B2-FFA2FDEF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à pied</a:t>
            </a:r>
          </a:p>
        </p:txBody>
      </p:sp>
      <p:pic>
        <p:nvPicPr>
          <p:cNvPr id="3" name="Content Placeholder 2" descr="Aerial view of a city&#10;&#10;Description automatically generated">
            <a:extLst>
              <a:ext uri="{FF2B5EF4-FFF2-40B4-BE49-F238E27FC236}">
                <a16:creationId xmlns:a16="http://schemas.microsoft.com/office/drawing/2014/main" id="{F3113548-9B62-3382-CDAE-15FE6A041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66" y="3724578"/>
            <a:ext cx="4052468" cy="3039351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A08916-46BB-793B-F21D-64BA7E6D6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70466"/>
            <a:ext cx="3794760" cy="2194036"/>
          </a:xfrm>
        </p:spPr>
        <p:txBody>
          <a:bodyPr>
            <a:normAutofit lnSpcReduction="10000"/>
          </a:bodyPr>
          <a:lstStyle/>
          <a:p>
            <a:pPr algn="l"/>
            <a:r>
              <a:rPr lang="fr-CH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 Objectif: voir si ça marche tout court</a:t>
            </a:r>
          </a:p>
          <a:p>
            <a:pPr algn="l"/>
            <a:r>
              <a:rPr lang="fr-CH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 T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racé par le GPS pas long</a:t>
            </a:r>
          </a:p>
          <a:p>
            <a:pPr algn="l"/>
            <a:r>
              <a:rPr lang="fr-CH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 Pas de variation vitesse verticale</a:t>
            </a:r>
          </a:p>
          <a:p>
            <a:pPr algn="l"/>
            <a:r>
              <a:rPr lang="fr-CH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 Fonctionne malgré en zone urbaine</a:t>
            </a:r>
          </a:p>
          <a:p>
            <a:pPr algn="l"/>
            <a:r>
              <a:rPr lang="fr-CH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- C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onfirme la précision et la fiabilité du GPS</a:t>
            </a:r>
            <a:endParaRPr lang="fr-CH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fr-FR" dirty="0"/>
          </a:p>
        </p:txBody>
      </p:sp>
      <p:pic>
        <p:nvPicPr>
          <p:cNvPr id="8" name="Picture 7" descr="A map of a park&#10;&#10;Description automatically generated">
            <a:extLst>
              <a:ext uri="{FF2B5EF4-FFF2-40B4-BE49-F238E27FC236}">
                <a16:creationId xmlns:a16="http://schemas.microsoft.com/office/drawing/2014/main" id="{0EECFA94-693D-EF73-B8BA-1F0146C6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44" y="0"/>
            <a:ext cx="3774969" cy="1952089"/>
          </a:xfrm>
          <a:prstGeom prst="rect">
            <a:avLst/>
          </a:prstGeom>
        </p:spPr>
      </p:pic>
      <p:pic>
        <p:nvPicPr>
          <p:cNvPr id="9" name="Image 7" descr="Une image contenant texte, capture d’écran, affichage, multimédia&#10;&#10;Description générée automatiquement">
            <a:extLst>
              <a:ext uri="{FF2B5EF4-FFF2-40B4-BE49-F238E27FC236}">
                <a16:creationId xmlns:a16="http://schemas.microsoft.com/office/drawing/2014/main" id="{C886A2CF-C3E4-6C59-A1C4-E16AE4791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26" y="0"/>
            <a:ext cx="2413695" cy="3429001"/>
          </a:xfrm>
          <a:prstGeom prst="rect">
            <a:avLst/>
          </a:prstGeom>
        </p:spPr>
      </p:pic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D04C04FE-B6D0-AB17-8B12-C8E4672BB5CB}"/>
              </a:ext>
            </a:extLst>
          </p:cNvPr>
          <p:cNvCxnSpPr/>
          <p:nvPr/>
        </p:nvCxnSpPr>
        <p:spPr>
          <a:xfrm>
            <a:off x="6096000" y="3557623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76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C1DA37-42C8-AAB0-12B2-FFA2FDEF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à vélo</a:t>
            </a:r>
          </a:p>
        </p:txBody>
      </p:sp>
      <p:pic>
        <p:nvPicPr>
          <p:cNvPr id="3" name="Content Placeholder 2" descr="A map of a city&#10;&#10;Description automatically generated">
            <a:extLst>
              <a:ext uri="{FF2B5EF4-FFF2-40B4-BE49-F238E27FC236}">
                <a16:creationId xmlns:a16="http://schemas.microsoft.com/office/drawing/2014/main" id="{0854BD08-02D1-C564-4072-A95C0EEF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93" y="137537"/>
            <a:ext cx="5550414" cy="3291463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A08916-46BB-793B-F21D-64BA7E6D6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l"/>
            <a:r>
              <a:rPr lang="fr-FR" sz="1700"/>
              <a:t>- </a:t>
            </a:r>
            <a:r>
              <a:rPr lang="fr-FR" sz="1700">
                <a:latin typeface="Calibri" panose="020F0502020204030204" pitchFamily="34" charset="0"/>
                <a:cs typeface="Calibri" panose="020F0502020204030204" pitchFamily="34" charset="0"/>
              </a:rPr>
              <a:t>But: Test avec un changement de position plus rapide</a:t>
            </a:r>
          </a:p>
          <a:p>
            <a:pPr algn="l"/>
            <a:r>
              <a:rPr lang="fr-FR" sz="1700"/>
              <a:t>- </a:t>
            </a:r>
            <a:r>
              <a:rPr lang="fr-FR" sz="1700">
                <a:latin typeface="Calibri" panose="020F0502020204030204" pitchFamily="34" charset="0"/>
                <a:cs typeface="Times New Roman" panose="02020603050405020304" pitchFamily="18" charset="0"/>
              </a:rPr>
              <a:t>Comme pour le test à pied</a:t>
            </a:r>
            <a:endParaRPr lang="fr-FR" sz="1700"/>
          </a:p>
          <a:p>
            <a:pPr algn="l"/>
            <a:r>
              <a:rPr lang="fr-FR" sz="1700"/>
              <a:t>- </a:t>
            </a:r>
            <a:r>
              <a:rPr lang="fr-FR" sz="1700">
                <a:latin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uelques pertes de signal GPS sporadiques</a:t>
            </a:r>
          </a:p>
          <a:p>
            <a:pPr algn="l"/>
            <a:r>
              <a:rPr lang="fr-FR" sz="1700">
                <a:latin typeface="Calibri" panose="020F0502020204030204" pitchFamily="34" charset="0"/>
                <a:cs typeface="Times New Roman" panose="02020603050405020304" pitchFamily="18" charset="0"/>
              </a:rPr>
              <a:t>- F</a:t>
            </a:r>
            <a:r>
              <a:rPr lang="fr-FR" sz="1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onctionne de manière fiable dans des conditions exigeantes (zone urbaine)</a:t>
            </a:r>
            <a:endParaRPr lang="fr-FR" sz="1700"/>
          </a:p>
        </p:txBody>
      </p:sp>
      <p:pic>
        <p:nvPicPr>
          <p:cNvPr id="8" name="Picture 7" descr="High angle view of a city&#10;&#10;Description automatically generated">
            <a:extLst>
              <a:ext uri="{FF2B5EF4-FFF2-40B4-BE49-F238E27FC236}">
                <a16:creationId xmlns:a16="http://schemas.microsoft.com/office/drawing/2014/main" id="{A26F39CF-286F-AF5E-79A3-C9DBB8E9B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2" y="3549918"/>
            <a:ext cx="4755818" cy="31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94191D0-59EB-58CB-8C32-F6CBA5DB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Contexte</a:t>
            </a:r>
            <a:r>
              <a:rPr lang="en-US" b="1" dirty="0"/>
              <a:t> general</a:t>
            </a:r>
            <a:br>
              <a:rPr lang="en-US" b="1" dirty="0"/>
            </a:br>
            <a:r>
              <a:rPr lang="en-US" b="1" dirty="0"/>
              <a:t>&amp;</a:t>
            </a:r>
            <a:br>
              <a:rPr lang="en-US" b="1" dirty="0"/>
            </a:br>
            <a:r>
              <a:rPr lang="en-US" b="1" dirty="0"/>
              <a:t>Motivation</a:t>
            </a:r>
            <a:endParaRPr lang="en-CH" dirty="0"/>
          </a:p>
        </p:txBody>
      </p:sp>
      <p:pic>
        <p:nvPicPr>
          <p:cNvPr id="8" name="Espace réservé pour une image  7" descr="Une image contenant ciel, nuage, plein air, avion&#10;&#10;Description générée automatiquement">
            <a:extLst>
              <a:ext uri="{FF2B5EF4-FFF2-40B4-BE49-F238E27FC236}">
                <a16:creationId xmlns:a16="http://schemas.microsoft.com/office/drawing/2014/main" id="{7625725B-6E68-ECA5-C44C-DA115A3C9B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16632"/>
          <a:stretch>
            <a:fillRect/>
          </a:stretch>
        </p:blipFill>
        <p:spPr>
          <a:xfrm>
            <a:off x="6096000" y="-18661"/>
            <a:ext cx="3090531" cy="3473373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E86807-D201-ECFA-6453-4B71892D5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Pilote</a:t>
            </a:r>
            <a:r>
              <a:rPr lang="en-US" dirty="0"/>
              <a:t> de </a:t>
            </a:r>
            <a:r>
              <a:rPr lang="en-US" dirty="0" err="1"/>
              <a:t>planeur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- Objectif :  Vol distance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Outils</a:t>
            </a:r>
            <a:r>
              <a:rPr lang="en-US" dirty="0"/>
              <a:t> disponible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- Passions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Connaissances</a:t>
            </a:r>
            <a:r>
              <a:rPr lang="en-US" dirty="0"/>
              <a:t> </a:t>
            </a:r>
            <a:r>
              <a:rPr lang="en-US" dirty="0" err="1"/>
              <a:t>informatique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Connaissances</a:t>
            </a:r>
            <a:r>
              <a:rPr lang="en-US" dirty="0"/>
              <a:t> aéronautique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- </a:t>
            </a:r>
            <a:r>
              <a:rPr lang="fr-FR" i="1" dirty="0"/>
              <a:t>Merge</a:t>
            </a:r>
            <a:r>
              <a:rPr lang="fr-FR" dirty="0"/>
              <a:t> des deux passions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Image 9" descr="Une image contenant texte, Police, logo, symbole&#10;&#10;Description générée automatiquement">
            <a:extLst>
              <a:ext uri="{FF2B5EF4-FFF2-40B4-BE49-F238E27FC236}">
                <a16:creationId xmlns:a16="http://schemas.microsoft.com/office/drawing/2014/main" id="{08E9E709-265C-8F85-12B9-3039F6DE3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30" y="0"/>
            <a:ext cx="3005469" cy="1533525"/>
          </a:xfrm>
          <a:prstGeom prst="rect">
            <a:avLst/>
          </a:prstGeom>
        </p:spPr>
      </p:pic>
      <p:pic>
        <p:nvPicPr>
          <p:cNvPr id="12" name="Image 11" descr="Une image contenant texte, Appareils électroniques, Appareil électronique, multimédia&#10;&#10;Description générée automatiquement">
            <a:extLst>
              <a:ext uri="{FF2B5EF4-FFF2-40B4-BE49-F238E27FC236}">
                <a16:creationId xmlns:a16="http://schemas.microsoft.com/office/drawing/2014/main" id="{14AC803C-44E5-B47C-4A7E-DB7C29A6A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5812"/>
            <a:ext cx="3387572" cy="3387572"/>
          </a:xfrm>
          <a:prstGeom prst="rect">
            <a:avLst/>
          </a:prstGeom>
        </p:spPr>
      </p:pic>
      <p:pic>
        <p:nvPicPr>
          <p:cNvPr id="3" name="Picture 2" descr="A hand holding a device with a blue screen&#10;&#10;Description automatically generated">
            <a:extLst>
              <a:ext uri="{FF2B5EF4-FFF2-40B4-BE49-F238E27FC236}">
                <a16:creationId xmlns:a16="http://schemas.microsoft.com/office/drawing/2014/main" id="{6C890C35-BA1C-8346-5793-2F9127B5E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0" b="14893"/>
          <a:stretch/>
        </p:blipFill>
        <p:spPr>
          <a:xfrm>
            <a:off x="9607996" y="4061699"/>
            <a:ext cx="2584003" cy="27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25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C1DA37-42C8-AAB0-12B2-FFA2FDEF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en avion</a:t>
            </a:r>
          </a:p>
        </p:txBody>
      </p:sp>
      <p:pic>
        <p:nvPicPr>
          <p:cNvPr id="3" name="Content Placeholder 2" descr="A map and a gps device on a table&#10;&#10;Description automatically generated">
            <a:extLst>
              <a:ext uri="{FF2B5EF4-FFF2-40B4-BE49-F238E27FC236}">
                <a16:creationId xmlns:a16="http://schemas.microsoft.com/office/drawing/2014/main" id="{A32F0B22-7DB6-4997-19C2-A0842FD7F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66" y="-1"/>
            <a:ext cx="1863491" cy="3308279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6A08916-46BB-793B-F21D-64BA7E6D6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Altitude correcte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Vitesse verticale correcte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Calibration correcte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GPS perdu dès que la vitesse a dépassé les 200 km/h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Vitesse moyenne planeur est de 100 km/h</a:t>
            </a:r>
          </a:p>
        </p:txBody>
      </p:sp>
      <p:pic>
        <p:nvPicPr>
          <p:cNvPr id="8" name="Picture 7" descr="A control panel of a plane&#10;&#10;Description automatically generated">
            <a:extLst>
              <a:ext uri="{FF2B5EF4-FFF2-40B4-BE49-F238E27FC236}">
                <a16:creationId xmlns:a16="http://schemas.microsoft.com/office/drawing/2014/main" id="{F117466B-BDC6-D737-A5AC-3C90D8E4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49" y="0"/>
            <a:ext cx="1863492" cy="3308279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2CED01-7050-FD5A-0712-F1F6A27C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32" y="3965825"/>
            <a:ext cx="3289009" cy="2892175"/>
          </a:xfrm>
          <a:prstGeom prst="rect">
            <a:avLst/>
          </a:prstGeom>
        </p:spPr>
      </p:pic>
      <p:pic>
        <p:nvPicPr>
          <p:cNvPr id="12" name="Picture 11" descr="A map with a red line&#10;&#10;Description automatically generated">
            <a:extLst>
              <a:ext uri="{FF2B5EF4-FFF2-40B4-BE49-F238E27FC236}">
                <a16:creationId xmlns:a16="http://schemas.microsoft.com/office/drawing/2014/main" id="{CC32841E-4562-94EB-A54F-B7F771858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/>
          <a:stretch/>
        </p:blipFill>
        <p:spPr>
          <a:xfrm>
            <a:off x="6096000" y="3965825"/>
            <a:ext cx="2784115" cy="28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1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A09875-5536-DA50-98AE-D9DEA75D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Conclusions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C083C07-F225-3850-5838-AEDC848E8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Réponse aux objectifs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Difficultés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Conclusion générale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741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F34A9E-E7EC-C2FD-EE02-86D2566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/>
              <a:t>Réponse aux objectifs: Objectif principal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2E71A3-09DD-EB0E-A109-A8E786900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Artefact fonctionnel </a:t>
            </a:r>
            <a:r>
              <a:rPr lang="fr-FR" dirty="0">
                <a:sym typeface="Wingdings" panose="05000000000000000000" pitchFamily="2" charset="2"/>
              </a:rPr>
              <a:t> Oui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Cout faible </a:t>
            </a:r>
            <a:r>
              <a:rPr lang="fr-FR" dirty="0">
                <a:sym typeface="Wingdings" panose="05000000000000000000" pitchFamily="2" charset="2"/>
              </a:rPr>
              <a:t> 160€ ∆ de~600€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Reproductible </a:t>
            </a:r>
            <a:r>
              <a:rPr lang="fr-FR" dirty="0">
                <a:sym typeface="Wingdings" panose="05000000000000000000" pitchFamily="2" charset="2"/>
              </a:rPr>
              <a:t> Documentation / Open Source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0A7A9D-7786-2AB1-2504-DC162FFA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53" y="2246011"/>
            <a:ext cx="4149855" cy="1879384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9B3CFA5-6404-E2E9-3F06-06D8D1082785}"/>
              </a:ext>
            </a:extLst>
          </p:cNvPr>
          <p:cNvCxnSpPr/>
          <p:nvPr/>
        </p:nvCxnSpPr>
        <p:spPr>
          <a:xfrm>
            <a:off x="6095997" y="2170923"/>
            <a:ext cx="6096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0D9CF67-B951-93E9-695D-FE697210F6A9}"/>
              </a:ext>
            </a:extLst>
          </p:cNvPr>
          <p:cNvCxnSpPr/>
          <p:nvPr/>
        </p:nvCxnSpPr>
        <p:spPr>
          <a:xfrm>
            <a:off x="6189304" y="4214327"/>
            <a:ext cx="6096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B9467C01-4BB2-2A1B-6AA1-B9236F8A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303260"/>
            <a:ext cx="6096001" cy="1784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2CFA6-1061-9D7D-E2E3-5DF8EDAEA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640" y="5927691"/>
            <a:ext cx="1015194" cy="930309"/>
          </a:xfrm>
          <a:prstGeom prst="rect">
            <a:avLst/>
          </a:prstGeom>
        </p:spPr>
      </p:pic>
      <p:pic>
        <p:nvPicPr>
          <p:cNvPr id="12" name="Content Placeholder 11" descr="A hand holding a device with a screen&#10;&#10;Description automatically generated">
            <a:extLst>
              <a:ext uri="{FF2B5EF4-FFF2-40B4-BE49-F238E27FC236}">
                <a16:creationId xmlns:a16="http://schemas.microsoft.com/office/drawing/2014/main" id="{4B71C2F5-DF26-683F-8B09-5FCC04CD7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2" b="24436"/>
          <a:stretch/>
        </p:blipFill>
        <p:spPr>
          <a:xfrm>
            <a:off x="7787031" y="-70234"/>
            <a:ext cx="2543176" cy="2227313"/>
          </a:xfrm>
        </p:spPr>
      </p:pic>
    </p:spTree>
    <p:extLst>
      <p:ext uri="{BB962C8B-B14F-4D97-AF65-F5344CB8AC3E}">
        <p14:creationId xmlns:p14="http://schemas.microsoft.com/office/powerpoint/2010/main" val="128817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522C2-683F-3BD7-C0BB-92665B19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/>
              <a:t>Réponse aux objectifs: </a:t>
            </a:r>
            <a:r>
              <a:rPr lang="en-US" b="1" err="1"/>
              <a:t>Objectifs</a:t>
            </a:r>
            <a:r>
              <a:rPr lang="en-US" b="1"/>
              <a:t> </a:t>
            </a:r>
            <a:r>
              <a:rPr lang="en-US" b="1" err="1"/>
              <a:t>spécifiques</a:t>
            </a:r>
            <a:r>
              <a:rPr lang="en-US" b="1"/>
              <a:t> 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17914E-432B-139C-D586-4B0CE9E64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l’altitude </a:t>
            </a:r>
            <a:r>
              <a:rPr lang="fr-FR" dirty="0">
                <a:sym typeface="Wingdings" panose="05000000000000000000" pitchFamily="2" charset="2"/>
              </a:rPr>
              <a:t> Oui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Affichage de la vitesse vertical </a:t>
            </a:r>
            <a:r>
              <a:rPr lang="fr-FR" dirty="0">
                <a:sym typeface="Wingdings" panose="05000000000000000000" pitchFamily="2" charset="2"/>
              </a:rPr>
              <a:t> Oui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Position en temps réel </a:t>
            </a:r>
            <a:r>
              <a:rPr lang="fr-FR" dirty="0">
                <a:sym typeface="Wingdings" panose="05000000000000000000" pitchFamily="2" charset="2"/>
              </a:rPr>
              <a:t> Mouais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Tracer du parcours </a:t>
            </a:r>
            <a:r>
              <a:rPr lang="fr-FR" dirty="0">
                <a:sym typeface="Wingdings" panose="05000000000000000000" pitchFamily="2" charset="2"/>
              </a:rPr>
              <a:t> Oui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- </a:t>
            </a:r>
            <a:r>
              <a:rPr lang="fr-FR" dirty="0"/>
              <a:t>Enregistrement du parcours </a:t>
            </a:r>
            <a:r>
              <a:rPr lang="fr-FR" dirty="0">
                <a:sym typeface="Wingdings" panose="05000000000000000000" pitchFamily="2" charset="2"/>
              </a:rPr>
              <a:t> Oui</a:t>
            </a: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Centrage des thermiques </a:t>
            </a:r>
            <a:r>
              <a:rPr lang="fr-FR" dirty="0">
                <a:sym typeface="Wingdings" panose="05000000000000000000" pitchFamily="2" charset="2"/>
              </a:rPr>
              <a:t> ? À tester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46CA4-2FAB-171E-69A9-9EB8B5AC9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0917" y="349435"/>
            <a:ext cx="3035456" cy="34926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FFD1E4D-EA9A-7378-8085-99C5E012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275" y="1218637"/>
            <a:ext cx="2190863" cy="596931"/>
          </a:xfrm>
          <a:prstGeom prst="rect">
            <a:avLst/>
          </a:prstGeom>
        </p:spPr>
      </p:pic>
      <p:pic>
        <p:nvPicPr>
          <p:cNvPr id="8" name="Image 7" descr="Une image contenant texte, capture d’écran, affichage, multimédia&#10;&#10;Description générée automatiquement">
            <a:extLst>
              <a:ext uri="{FF2B5EF4-FFF2-40B4-BE49-F238E27FC236}">
                <a16:creationId xmlns:a16="http://schemas.microsoft.com/office/drawing/2014/main" id="{49F923DD-235B-F0F2-ACD1-F762F0626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03" y="2629872"/>
            <a:ext cx="2413695" cy="3429001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0C9FA64-C175-3F91-E95C-1403E70D4D51}"/>
              </a:ext>
            </a:extLst>
          </p:cNvPr>
          <p:cNvCxnSpPr/>
          <p:nvPr/>
        </p:nvCxnSpPr>
        <p:spPr>
          <a:xfrm>
            <a:off x="6096000" y="908180"/>
            <a:ext cx="613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31223B3-6DF7-0C37-8E33-BFCA976C2161}"/>
              </a:ext>
            </a:extLst>
          </p:cNvPr>
          <p:cNvCxnSpPr/>
          <p:nvPr/>
        </p:nvCxnSpPr>
        <p:spPr>
          <a:xfrm>
            <a:off x="6052457" y="2186474"/>
            <a:ext cx="61395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map of a park&#10;&#10;Description automatically generated">
            <a:extLst>
              <a:ext uri="{FF2B5EF4-FFF2-40B4-BE49-F238E27FC236}">
                <a16:creationId xmlns:a16="http://schemas.microsoft.com/office/drawing/2014/main" id="{89A89731-FF76-BB3F-AC64-32885FEF5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48" y="2557381"/>
            <a:ext cx="3187179" cy="1648134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C1990C2B-D993-9AEE-758B-F4B0C9AF8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48" y="4344372"/>
            <a:ext cx="3187179" cy="18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00E67-EBEB-A598-7443-E0ECF0E3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Difficultés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20F366-8BA2-5E5E-16CA-BB7852311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Compréhension des librairies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Assemblages des composants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Composants cassé</a:t>
            </a:r>
          </a:p>
          <a:p>
            <a:pPr marL="285750" indent="-285750" algn="l">
              <a:buFontTx/>
              <a:buChar char="-"/>
            </a:pPr>
            <a:r>
              <a:rPr lang="fr-FR" dirty="0"/>
              <a:t>- Manque de tests. Notamment utilisateur</a:t>
            </a:r>
          </a:p>
          <a:p>
            <a:pPr marL="285750" indent="-285750" algn="l">
              <a:buFontTx/>
              <a:buChar char="-"/>
            </a:pPr>
            <a:r>
              <a:rPr lang="fr-FR" dirty="0"/>
              <a:t>- Stabilité </a:t>
            </a:r>
          </a:p>
          <a:p>
            <a:pPr marL="285750" indent="-285750" algn="l">
              <a:buFontTx/>
              <a:buChar char="-"/>
            </a:pPr>
            <a:r>
              <a:rPr lang="fr-FR" dirty="0"/>
              <a:t>- Limite de temps / Gestion du temps </a:t>
            </a:r>
            <a:r>
              <a:rPr lang="fr-FR" dirty="0">
                <a:sym typeface="Wingdings" panose="05000000000000000000" pitchFamily="2" charset="2"/>
              </a:rPr>
              <a:t> Informatique..</a:t>
            </a:r>
            <a:endParaRPr lang="fr-FR" dirty="0"/>
          </a:p>
        </p:txBody>
      </p:sp>
      <p:pic>
        <p:nvPicPr>
          <p:cNvPr id="5" name="Espace réservé du contenu 5" descr="Une image contenant texte, capture d’écran, diagramme, logiciel&#10;&#10;Description générée automatiquement">
            <a:extLst>
              <a:ext uri="{FF2B5EF4-FFF2-40B4-BE49-F238E27FC236}">
                <a16:creationId xmlns:a16="http://schemas.microsoft.com/office/drawing/2014/main" id="{19D683D0-A3F9-D123-F405-F45D29951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4"/>
          <a:stretch/>
        </p:blipFill>
        <p:spPr>
          <a:xfrm>
            <a:off x="6096000" y="0"/>
            <a:ext cx="3010678" cy="1866827"/>
          </a:xfrm>
          <a:prstGeom prst="rect">
            <a:avLst/>
          </a:prstGeom>
        </p:spPr>
      </p:pic>
      <p:pic>
        <p:nvPicPr>
          <p:cNvPr id="6" name="Espace réservé du contenu 5" descr="Une image contenant carte, texte, multimédia, Appareils électroniques&#10;&#10;Description générée automatiquement">
            <a:extLst>
              <a:ext uri="{FF2B5EF4-FFF2-40B4-BE49-F238E27FC236}">
                <a16:creationId xmlns:a16="http://schemas.microsoft.com/office/drawing/2014/main" id="{6EE3C56F-A418-CF87-B30D-401941DCD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4290" r="12771" b="8488"/>
          <a:stretch/>
        </p:blipFill>
        <p:spPr>
          <a:xfrm>
            <a:off x="9298572" y="178106"/>
            <a:ext cx="2563966" cy="1510613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77389B5-3BF0-9107-7E22-6D7A61392D21}"/>
              </a:ext>
            </a:extLst>
          </p:cNvPr>
          <p:cNvCxnSpPr>
            <a:cxnSpLocks/>
          </p:cNvCxnSpPr>
          <p:nvPr/>
        </p:nvCxnSpPr>
        <p:spPr>
          <a:xfrm>
            <a:off x="6096000" y="196253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9" descr="Une image contenant circuit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E11E96DB-1539-8632-FBBE-0345197F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0" y="2058252"/>
            <a:ext cx="2034589" cy="232064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EA202F3-2C5F-F1CA-4E23-525AC611ECAC}"/>
              </a:ext>
            </a:extLst>
          </p:cNvPr>
          <p:cNvCxnSpPr>
            <a:cxnSpLocks/>
          </p:cNvCxnSpPr>
          <p:nvPr/>
        </p:nvCxnSpPr>
        <p:spPr>
          <a:xfrm>
            <a:off x="6096000" y="4496001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horloge, Visage humain, Horloge murale, homme&#10;&#10;Description générée automatiquement">
            <a:extLst>
              <a:ext uri="{FF2B5EF4-FFF2-40B4-BE49-F238E27FC236}">
                <a16:creationId xmlns:a16="http://schemas.microsoft.com/office/drawing/2014/main" id="{3BB341DF-B557-3C8B-8E98-88E00C367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05" y="4613111"/>
            <a:ext cx="4206844" cy="21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748F3-F3E9-5E81-19C6-CBBC866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/>
              <a:t>Conclusion générale </a:t>
            </a:r>
          </a:p>
        </p:txBody>
      </p:sp>
      <p:pic>
        <p:nvPicPr>
          <p:cNvPr id="6" name="Espace réservé du contenu 5" descr="Une image contenant Police, logo, blanc, Graphique&#10;&#10;Description générée automatiquement">
            <a:extLst>
              <a:ext uri="{FF2B5EF4-FFF2-40B4-BE49-F238E27FC236}">
                <a16:creationId xmlns:a16="http://schemas.microsoft.com/office/drawing/2014/main" id="{722300E7-BBD5-9168-35A0-10766CF29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0" y="2181624"/>
            <a:ext cx="1905000" cy="190500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DBE41F-9C01-668E-6B55-2DA43E7DE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Réel plaisir de combiner les deux domaines qui me passionne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Travail au </a:t>
            </a:r>
            <a:r>
              <a:rPr lang="fr-FR" dirty="0" err="1"/>
              <a:t>FacLab</a:t>
            </a:r>
            <a:r>
              <a:rPr lang="fr-FR" dirty="0"/>
              <a:t> / Open 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Nouvelles connaissance (électronique, prog.  Arduino)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Beaucoup de fonctionnalités manquantes, mais le potentiel est là</a:t>
            </a:r>
          </a:p>
        </p:txBody>
      </p:sp>
      <p:pic>
        <p:nvPicPr>
          <p:cNvPr id="8" name="Image 7" descr="Une image contenant avion, transport, plein air, Transport aérien&#10;&#10;Description générée automatiquement">
            <a:extLst>
              <a:ext uri="{FF2B5EF4-FFF2-40B4-BE49-F238E27FC236}">
                <a16:creationId xmlns:a16="http://schemas.microsoft.com/office/drawing/2014/main" id="{F6B46CBD-B97A-F38D-32D2-41A10156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3077940" cy="1490371"/>
          </a:xfrm>
          <a:prstGeom prst="rect">
            <a:avLst/>
          </a:prstGeom>
        </p:spPr>
      </p:pic>
      <p:pic>
        <p:nvPicPr>
          <p:cNvPr id="10" name="Image 9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9BEE7E0-559F-FF5C-856E-C2BAC7790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940" y="0"/>
            <a:ext cx="3018060" cy="1490371"/>
          </a:xfrm>
          <a:prstGeom prst="rect">
            <a:avLst/>
          </a:prstGeom>
        </p:spPr>
      </p:pic>
      <p:pic>
        <p:nvPicPr>
          <p:cNvPr id="12" name="Image 11" descr="Une image contenant Appareils électroniques, Composant électronique, Composant de circuit, Ingénierie électronique&#10;&#10;Description générée automatiquement">
            <a:extLst>
              <a:ext uri="{FF2B5EF4-FFF2-40B4-BE49-F238E27FC236}">
                <a16:creationId xmlns:a16="http://schemas.microsoft.com/office/drawing/2014/main" id="{0AB875D2-FD3C-CBB5-FA53-F34D6C533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70" y="4491134"/>
            <a:ext cx="2191139" cy="2191139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6FA976D-C148-5481-DECE-2905C98CDFE4}"/>
              </a:ext>
            </a:extLst>
          </p:cNvPr>
          <p:cNvCxnSpPr/>
          <p:nvPr/>
        </p:nvCxnSpPr>
        <p:spPr>
          <a:xfrm>
            <a:off x="6096000" y="181013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C15FAB5-8636-B359-A3FD-B2E26EFB11DD}"/>
              </a:ext>
            </a:extLst>
          </p:cNvPr>
          <p:cNvCxnSpPr/>
          <p:nvPr/>
        </p:nvCxnSpPr>
        <p:spPr>
          <a:xfrm>
            <a:off x="6096000" y="4211216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8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D848DDC-7623-58CD-5147-AB54D460E2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Démonstration</a:t>
            </a: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B3E36C2B-C6E3-B8DE-8A70-BAE46EBD2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- Logiciel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i="1" dirty="0"/>
              <a:t>puis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- Artefact</a:t>
            </a:r>
          </a:p>
        </p:txBody>
      </p:sp>
    </p:spTree>
    <p:extLst>
      <p:ext uri="{BB962C8B-B14F-4D97-AF65-F5344CB8AC3E}">
        <p14:creationId xmlns:p14="http://schemas.microsoft.com/office/powerpoint/2010/main" val="4255690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5BC8EFD-8DEB-57CB-C6E4-81E6D88A2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questions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B3A9169-609F-E0CE-81C5-4F45F25EB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65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D3602-2B47-35C4-A9EC-76352F5A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Problème de recherche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E6353F-AC61-E81D-C85A-0C716DDA240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EBDBFB-E03C-2EEF-58A4-055FFEE3E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Cout onéreux des appareils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(A)grandir ma connaissance en électronique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Jusqu’où le DIY peut aller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Open Source </a:t>
            </a: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8A1EE3F7-7437-D665-A4A1-E638BDE6A004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10209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2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C6ADD-5763-30B0-EC65-3F45D77E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315" y="1500027"/>
            <a:ext cx="4159464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8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CE1C45-CE82-ED12-6717-632936F0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Objectifs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5CCA58C-89D4-3641-4663-FFDAE7F8BA7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51D657-1668-D778-6843-B97A099E0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Prototype avec un potentiel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Cout faible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Avec des produits disponibles sur le marché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Reproductibilité</a:t>
            </a:r>
          </a:p>
        </p:txBody>
      </p:sp>
    </p:spTree>
    <p:extLst>
      <p:ext uri="{BB962C8B-B14F-4D97-AF65-F5344CB8AC3E}">
        <p14:creationId xmlns:p14="http://schemas.microsoft.com/office/powerpoint/2010/main" val="227867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74B0ADF-5A98-038C-17CA-94B8F8A90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Contexte</a:t>
            </a:r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C6B29D-D3B5-914F-354A-68BE25D3B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- État de </a:t>
            </a:r>
            <a:r>
              <a:rPr lang="en-US" b="1" dirty="0" err="1"/>
              <a:t>l’art</a:t>
            </a:r>
            <a:endParaRPr lang="fr-FR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- </a:t>
            </a:r>
            <a:r>
              <a:rPr lang="en-US" b="1" dirty="0" err="1"/>
              <a:t>Limites</a:t>
            </a:r>
            <a:r>
              <a:rPr lang="en-US" b="1" dirty="0"/>
              <a:t> et </a:t>
            </a:r>
            <a:r>
              <a:rPr lang="en-US" b="1" dirty="0" err="1"/>
              <a:t>défis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153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B033D-D783-032F-83A4-37906462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État de </a:t>
            </a:r>
            <a:r>
              <a:rPr lang="en-US" b="1" err="1"/>
              <a:t>l’art</a:t>
            </a:r>
            <a:endParaRPr lang="fr-FR"/>
          </a:p>
        </p:txBody>
      </p:sp>
      <p:pic>
        <p:nvPicPr>
          <p:cNvPr id="6" name="Espace réservé du contenu 5" descr="Une image contenant diagramme, texte, Plan, carte&#10;&#10;Description générée automatiquement">
            <a:extLst>
              <a:ext uri="{FF2B5EF4-FFF2-40B4-BE49-F238E27FC236}">
                <a16:creationId xmlns:a16="http://schemas.microsoft.com/office/drawing/2014/main" id="{6BEF8038-6E2E-E3B0-1FBE-0410CFC32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r="8208" b="4464"/>
          <a:stretch/>
        </p:blipFill>
        <p:spPr>
          <a:xfrm>
            <a:off x="6096000" y="0"/>
            <a:ext cx="3505200" cy="1669311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0D38ED-076B-0068-A8AC-63523155E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Engins autonomes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Suiveurs en temps réel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E93216-95E1-7DDC-E259-E2351CC374FF}"/>
              </a:ext>
            </a:extLst>
          </p:cNvPr>
          <p:cNvSpPr txBox="1"/>
          <p:nvPr/>
        </p:nvSpPr>
        <p:spPr>
          <a:xfrm>
            <a:off x="6043261" y="1792696"/>
            <a:ext cx="6084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/>
              <a:t>- Combinaison de senseurs GPS, gyroscopiques et magnétométrie </a:t>
            </a:r>
          </a:p>
          <a:p>
            <a:r>
              <a:rPr lang="fr-FR" sz="1500">
                <a:sym typeface="Wingdings" panose="05000000000000000000" pitchFamily="2" charset="2"/>
              </a:rPr>
              <a:t> pas tout n’est adapté pour un appareil portatif</a:t>
            </a:r>
            <a:endParaRPr lang="fr-FR" sz="1500"/>
          </a:p>
        </p:txBody>
      </p:sp>
      <p:pic>
        <p:nvPicPr>
          <p:cNvPr id="9" name="Image 8" descr="Une image contenant Appareils électroniques, fils électriques, circuit, Ingénierie électronique&#10;&#10;Description générée automatiquement">
            <a:extLst>
              <a:ext uri="{FF2B5EF4-FFF2-40B4-BE49-F238E27FC236}">
                <a16:creationId xmlns:a16="http://schemas.microsoft.com/office/drawing/2014/main" id="{31BFF2CE-0B54-67A9-D46C-C138A9E58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91" y="0"/>
            <a:ext cx="2362514" cy="1768727"/>
          </a:xfrm>
          <a:prstGeom prst="rect">
            <a:avLst/>
          </a:prstGeom>
        </p:spPr>
      </p:pic>
      <p:pic>
        <p:nvPicPr>
          <p:cNvPr id="13" name="Image 12" descr="Une image contenant Composant de circuit, Composant électronique, Composant de circuit passif, Appareils électroniques&#10;&#10;Description générée automatiquement">
            <a:extLst>
              <a:ext uri="{FF2B5EF4-FFF2-40B4-BE49-F238E27FC236}">
                <a16:creationId xmlns:a16="http://schemas.microsoft.com/office/drawing/2014/main" id="{627F24B6-E680-2E43-9160-322800576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548" y="4829554"/>
            <a:ext cx="1828800" cy="18288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B139A73-B8F5-A6F2-A2D0-70516F733563}"/>
              </a:ext>
            </a:extLst>
          </p:cNvPr>
          <p:cNvSpPr txBox="1"/>
          <p:nvPr/>
        </p:nvSpPr>
        <p:spPr>
          <a:xfrm>
            <a:off x="6451530" y="4345950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Montgolfière autonome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F2631B-5200-9601-8682-F73390AA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092" y="4889624"/>
            <a:ext cx="2366976" cy="1828800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54C6E735-7D26-5D33-ECE8-E5FD6055C56A}"/>
              </a:ext>
            </a:extLst>
          </p:cNvPr>
          <p:cNvSpPr/>
          <p:nvPr/>
        </p:nvSpPr>
        <p:spPr>
          <a:xfrm>
            <a:off x="8968154" y="5820508"/>
            <a:ext cx="940777" cy="21980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AC4E650-0D61-64F5-80DF-63604689BA84}"/>
              </a:ext>
            </a:extLst>
          </p:cNvPr>
          <p:cNvCxnSpPr/>
          <p:nvPr/>
        </p:nvCxnSpPr>
        <p:spPr>
          <a:xfrm>
            <a:off x="6096000" y="3235569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9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89E49-3DBA-4127-A29E-3EEB9D5B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Limites</a:t>
            </a:r>
            <a:r>
              <a:rPr lang="en-US" b="1"/>
              <a:t> et </a:t>
            </a:r>
            <a:r>
              <a:rPr lang="en-US" b="1" err="1"/>
              <a:t>défis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26ED9D-7E34-308B-ACE5-B622259D5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4FD2C2-F2AA-35D0-0BE9-0058C1D25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Connaissances en électronique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Connaissances en informatique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Connaissance en aéronautique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Limite de temps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Limite de budget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Limite de puissances des composants  </a:t>
            </a:r>
          </a:p>
        </p:txBody>
      </p:sp>
    </p:spTree>
    <p:extLst>
      <p:ext uri="{BB962C8B-B14F-4D97-AF65-F5344CB8AC3E}">
        <p14:creationId xmlns:p14="http://schemas.microsoft.com/office/powerpoint/2010/main" val="373171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6089B81-EDB7-3590-36C3-CDCF8D43D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Objectif principal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9BD434E-337D-9E74-96B4-0164FE512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Artefact fonctionnel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Cout faible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- Reproductible / Open 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2109410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Colis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TM10001115[[fn=Colis]]</Template>
  <TotalTime>0</TotalTime>
  <Words>1092</Words>
  <Application>Microsoft Office PowerPoint</Application>
  <PresentationFormat>Widescreen</PresentationFormat>
  <Paragraphs>229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Unicode MS</vt:lpstr>
      <vt:lpstr>Calibri</vt:lpstr>
      <vt:lpstr>Courier New</vt:lpstr>
      <vt:lpstr>Gill Sans MT</vt:lpstr>
      <vt:lpstr>Colis</vt:lpstr>
      <vt:lpstr>Développement d'un Tracker de Vol Fait Maison pour Planeurs</vt:lpstr>
      <vt:lpstr>Introduction</vt:lpstr>
      <vt:lpstr>Contexte general &amp; Motivation</vt:lpstr>
      <vt:lpstr>Problème de recherche</vt:lpstr>
      <vt:lpstr>Objectifs</vt:lpstr>
      <vt:lpstr>Contexte</vt:lpstr>
      <vt:lpstr>État de l’art</vt:lpstr>
      <vt:lpstr>Limites et défis</vt:lpstr>
      <vt:lpstr>Objectif principal</vt:lpstr>
      <vt:lpstr>Objectifs spécifiques </vt:lpstr>
      <vt:lpstr>Méthodologie </vt:lpstr>
      <vt:lpstr>Production de données viables</vt:lpstr>
      <vt:lpstr>Production de données</vt:lpstr>
      <vt:lpstr>PowerPoint Presentation</vt:lpstr>
      <vt:lpstr>Logiciel fonctionnel &amp; Miniaturisation du logiciel </vt:lpstr>
      <vt:lpstr>Interface</vt:lpstr>
      <vt:lpstr>Interface</vt:lpstr>
      <vt:lpstr>Génération de la carte</vt:lpstr>
      <vt:lpstr>Génération de la carte</vt:lpstr>
      <vt:lpstr>Installation du logiciel</vt:lpstr>
      <vt:lpstr>Création de l’artefact « final »</vt:lpstr>
      <vt:lpstr>Assemblage des composants</vt:lpstr>
      <vt:lpstr>Batterie &amp; écran</vt:lpstr>
      <vt:lpstr>Impression 3d</vt:lpstr>
      <vt:lpstr>Résumé des fonctionnalités </vt:lpstr>
      <vt:lpstr>Résumé des fonctionnalités de l’artefact</vt:lpstr>
      <vt:lpstr>Tests &amp; Résultats</vt:lpstr>
      <vt:lpstr>Test à pied</vt:lpstr>
      <vt:lpstr>Test à vélo</vt:lpstr>
      <vt:lpstr>Test en avion</vt:lpstr>
      <vt:lpstr>Conclusions</vt:lpstr>
      <vt:lpstr>Réponse aux objectifs: Objectif principal</vt:lpstr>
      <vt:lpstr>Réponse aux objectifs: Objectifs spécifiques </vt:lpstr>
      <vt:lpstr>Difficultés </vt:lpstr>
      <vt:lpstr>Conclusion générale </vt:lpstr>
      <vt:lpstr>Démonstration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Joël Cori</dc:creator>
  <cp:lastModifiedBy>Joël Cori</cp:lastModifiedBy>
  <cp:revision>1</cp:revision>
  <dcterms:created xsi:type="dcterms:W3CDTF">2023-09-05T11:53:41Z</dcterms:created>
  <dcterms:modified xsi:type="dcterms:W3CDTF">2023-09-08T10:51:15Z</dcterms:modified>
</cp:coreProperties>
</file>